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73" r:id="rId7"/>
    <p:sldId id="272" r:id="rId8"/>
    <p:sldId id="274" r:id="rId9"/>
    <p:sldId id="263" r:id="rId10"/>
    <p:sldId id="265" r:id="rId11"/>
    <p:sldId id="266" r:id="rId12"/>
    <p:sldId id="277" r:id="rId13"/>
    <p:sldId id="276" r:id="rId14"/>
    <p:sldId id="264" r:id="rId15"/>
    <p:sldId id="275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800" autoAdjust="0"/>
  </p:normalViewPr>
  <p:slideViewPr>
    <p:cSldViewPr snapToGrid="0">
      <p:cViewPr varScale="1">
        <p:scale>
          <a:sx n="66" d="100"/>
          <a:sy n="66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72E2F-3C16-4460-AFE8-8C0864F6BD5D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DC1131AE-6855-4051-88B8-BD466FEF9357}">
      <dgm:prSet phldrT="[Text]"/>
      <dgm:spPr/>
      <dgm:t>
        <a:bodyPr/>
        <a:lstStyle/>
        <a:p>
          <a:r>
            <a:rPr lang="sk-SK" dirty="0"/>
            <a:t>1. Rok riešenia</a:t>
          </a:r>
        </a:p>
      </dgm:t>
    </dgm:pt>
    <dgm:pt modelId="{BE4A8BA2-D94C-4F91-AE22-DD6C92D1D189}" type="parTrans" cxnId="{317D651A-C2D2-4150-90A4-129F5E9D9B4B}">
      <dgm:prSet/>
      <dgm:spPr/>
      <dgm:t>
        <a:bodyPr/>
        <a:lstStyle/>
        <a:p>
          <a:endParaRPr lang="sk-SK"/>
        </a:p>
      </dgm:t>
    </dgm:pt>
    <dgm:pt modelId="{B247DBE3-8CCC-4D6E-A351-C6FEB587822A}" type="sibTrans" cxnId="{317D651A-C2D2-4150-90A4-129F5E9D9B4B}">
      <dgm:prSet/>
      <dgm:spPr/>
      <dgm:t>
        <a:bodyPr/>
        <a:lstStyle/>
        <a:p>
          <a:endParaRPr lang="sk-SK"/>
        </a:p>
      </dgm:t>
    </dgm:pt>
    <dgm:pt modelId="{BF1E79E8-6FAE-42CE-AAEB-377643147BF4}">
      <dgm:prSet phldrT="[Text]"/>
      <dgm:spPr/>
      <dgm:t>
        <a:bodyPr/>
        <a:lstStyle/>
        <a:p>
          <a:r>
            <a:rPr lang="sk-SK" dirty="0"/>
            <a:t>Literárna rešerš</a:t>
          </a:r>
        </a:p>
      </dgm:t>
    </dgm:pt>
    <dgm:pt modelId="{A93DB496-513A-4425-84AE-FAF6EE543980}" type="parTrans" cxnId="{53CF8BF0-CD74-456A-9995-8659325D965D}">
      <dgm:prSet/>
      <dgm:spPr/>
      <dgm:t>
        <a:bodyPr/>
        <a:lstStyle/>
        <a:p>
          <a:endParaRPr lang="sk-SK"/>
        </a:p>
      </dgm:t>
    </dgm:pt>
    <dgm:pt modelId="{EAD8A7A3-88B8-4F48-BA53-6DB2FED54CC0}" type="sibTrans" cxnId="{53CF8BF0-CD74-456A-9995-8659325D965D}">
      <dgm:prSet/>
      <dgm:spPr/>
      <dgm:t>
        <a:bodyPr/>
        <a:lstStyle/>
        <a:p>
          <a:endParaRPr lang="sk-SK"/>
        </a:p>
      </dgm:t>
    </dgm:pt>
    <dgm:pt modelId="{FF9DD66A-E7C0-4FE2-B010-50383099AD1B}">
      <dgm:prSet phldrT="[Text]"/>
      <dgm:spPr/>
      <dgm:t>
        <a:bodyPr/>
        <a:lstStyle/>
        <a:p>
          <a:r>
            <a:rPr lang="sk-SK" dirty="0"/>
            <a:t>Príprava dotazníkového prieskumu</a:t>
          </a:r>
        </a:p>
      </dgm:t>
    </dgm:pt>
    <dgm:pt modelId="{DD31618D-D0AF-4B51-B429-6B28F86EA377}" type="parTrans" cxnId="{575C91BD-E7E6-4E65-9E15-92F40B68E001}">
      <dgm:prSet/>
      <dgm:spPr/>
      <dgm:t>
        <a:bodyPr/>
        <a:lstStyle/>
        <a:p>
          <a:endParaRPr lang="sk-SK"/>
        </a:p>
      </dgm:t>
    </dgm:pt>
    <dgm:pt modelId="{71EF339E-FEC8-41D5-BDF2-FBB946D5314F}" type="sibTrans" cxnId="{575C91BD-E7E6-4E65-9E15-92F40B68E001}">
      <dgm:prSet/>
      <dgm:spPr/>
      <dgm:t>
        <a:bodyPr/>
        <a:lstStyle/>
        <a:p>
          <a:endParaRPr lang="sk-SK"/>
        </a:p>
      </dgm:t>
    </dgm:pt>
    <dgm:pt modelId="{2D82431A-8950-4A57-B321-1F24107B44E2}">
      <dgm:prSet phldrT="[Text]"/>
      <dgm:spPr/>
      <dgm:t>
        <a:bodyPr/>
        <a:lstStyle/>
        <a:p>
          <a:r>
            <a:rPr lang="sk-SK" dirty="0"/>
            <a:t>2. Rok riešenia</a:t>
          </a:r>
        </a:p>
      </dgm:t>
    </dgm:pt>
    <dgm:pt modelId="{1DE1D338-C22C-4299-A55F-C276A1D87D9B}" type="parTrans" cxnId="{DE959852-0E53-4F92-AF95-A165DF38C1ED}">
      <dgm:prSet/>
      <dgm:spPr/>
      <dgm:t>
        <a:bodyPr/>
        <a:lstStyle/>
        <a:p>
          <a:endParaRPr lang="sk-SK"/>
        </a:p>
      </dgm:t>
    </dgm:pt>
    <dgm:pt modelId="{F8A15FC3-5277-4C0B-981E-4B1A751FDA4C}" type="sibTrans" cxnId="{DE959852-0E53-4F92-AF95-A165DF38C1ED}">
      <dgm:prSet/>
      <dgm:spPr/>
      <dgm:t>
        <a:bodyPr/>
        <a:lstStyle/>
        <a:p>
          <a:endParaRPr lang="sk-SK"/>
        </a:p>
      </dgm:t>
    </dgm:pt>
    <dgm:pt modelId="{658A6EAF-0EE8-4AA6-9CDF-C0DCB46F1706}">
      <dgm:prSet phldrT="[Text]"/>
      <dgm:spPr/>
      <dgm:t>
        <a:bodyPr/>
        <a:lstStyle/>
        <a:p>
          <a:r>
            <a:rPr lang="sk-SK" dirty="0"/>
            <a:t>Analýza MSP, analýza opatrení a použitých ekonomických balíčkov v súvislosti s COVID 19, </a:t>
          </a:r>
        </a:p>
      </dgm:t>
    </dgm:pt>
    <dgm:pt modelId="{5BF42457-D872-4951-81EA-58BB7790CE62}" type="parTrans" cxnId="{8B86AC13-E439-4988-AB31-40A4F7AC602D}">
      <dgm:prSet/>
      <dgm:spPr/>
      <dgm:t>
        <a:bodyPr/>
        <a:lstStyle/>
        <a:p>
          <a:endParaRPr lang="sk-SK"/>
        </a:p>
      </dgm:t>
    </dgm:pt>
    <dgm:pt modelId="{C44A9820-7AC8-4222-B6C9-DAC11B09DA79}" type="sibTrans" cxnId="{8B86AC13-E439-4988-AB31-40A4F7AC602D}">
      <dgm:prSet/>
      <dgm:spPr/>
      <dgm:t>
        <a:bodyPr/>
        <a:lstStyle/>
        <a:p>
          <a:endParaRPr lang="sk-SK"/>
        </a:p>
      </dgm:t>
    </dgm:pt>
    <dgm:pt modelId="{194D718C-DFD8-46C7-BF0D-1E30AECE25E8}">
      <dgm:prSet phldrT="[Text]"/>
      <dgm:spPr/>
      <dgm:t>
        <a:bodyPr/>
        <a:lstStyle/>
        <a:p>
          <a:r>
            <a:rPr lang="sk-SK" dirty="0"/>
            <a:t>Realizácia prieskumu</a:t>
          </a:r>
        </a:p>
      </dgm:t>
    </dgm:pt>
    <dgm:pt modelId="{8DC3D923-0944-4DC0-BDE1-0D3C02B3B167}" type="parTrans" cxnId="{F45D6458-5338-4971-9861-52370EA7F9CA}">
      <dgm:prSet/>
      <dgm:spPr/>
      <dgm:t>
        <a:bodyPr/>
        <a:lstStyle/>
        <a:p>
          <a:endParaRPr lang="sk-SK"/>
        </a:p>
      </dgm:t>
    </dgm:pt>
    <dgm:pt modelId="{6D3A2EF7-10AD-4300-B32B-8E696396BA45}" type="sibTrans" cxnId="{F45D6458-5338-4971-9861-52370EA7F9CA}">
      <dgm:prSet/>
      <dgm:spPr/>
      <dgm:t>
        <a:bodyPr/>
        <a:lstStyle/>
        <a:p>
          <a:endParaRPr lang="sk-SK"/>
        </a:p>
      </dgm:t>
    </dgm:pt>
    <dgm:pt modelId="{A2FB3DDC-E126-4045-9682-FC34BC57A75E}">
      <dgm:prSet phldrT="[Text]"/>
      <dgm:spPr/>
      <dgm:t>
        <a:bodyPr/>
        <a:lstStyle/>
        <a:p>
          <a:r>
            <a:rPr lang="sk-SK" dirty="0"/>
            <a:t>3. Rok riešenia</a:t>
          </a:r>
        </a:p>
      </dgm:t>
    </dgm:pt>
    <dgm:pt modelId="{3CCC3534-CB31-47AC-8EFE-115312854A5B}" type="parTrans" cxnId="{F23AD9B5-D983-445E-A361-BBFE377EC31E}">
      <dgm:prSet/>
      <dgm:spPr/>
      <dgm:t>
        <a:bodyPr/>
        <a:lstStyle/>
        <a:p>
          <a:endParaRPr lang="sk-SK"/>
        </a:p>
      </dgm:t>
    </dgm:pt>
    <dgm:pt modelId="{B7BD226B-0102-4E3A-8186-8B4909619A65}" type="sibTrans" cxnId="{F23AD9B5-D983-445E-A361-BBFE377EC31E}">
      <dgm:prSet/>
      <dgm:spPr/>
      <dgm:t>
        <a:bodyPr/>
        <a:lstStyle/>
        <a:p>
          <a:endParaRPr lang="sk-SK"/>
        </a:p>
      </dgm:t>
    </dgm:pt>
    <dgm:pt modelId="{90D842CD-0F62-45C1-83B2-F32F315DC0FE}">
      <dgm:prSet phldrT="[Text]"/>
      <dgm:spPr/>
      <dgm:t>
        <a:bodyPr/>
        <a:lstStyle/>
        <a:p>
          <a:r>
            <a:rPr lang="sk-SK" dirty="0"/>
            <a:t>Vyhodnotenie analýz a prieskumu</a:t>
          </a:r>
        </a:p>
      </dgm:t>
    </dgm:pt>
    <dgm:pt modelId="{645A4158-1B95-40A7-936C-6F6DC9FC7D82}" type="parTrans" cxnId="{ABC7A5F0-F2E7-47D3-B045-CD68E130EF30}">
      <dgm:prSet/>
      <dgm:spPr/>
      <dgm:t>
        <a:bodyPr/>
        <a:lstStyle/>
        <a:p>
          <a:endParaRPr lang="sk-SK"/>
        </a:p>
      </dgm:t>
    </dgm:pt>
    <dgm:pt modelId="{E061B3D2-E53D-4EB5-B8F2-8804A590234A}" type="sibTrans" cxnId="{ABC7A5F0-F2E7-47D3-B045-CD68E130EF30}">
      <dgm:prSet/>
      <dgm:spPr/>
      <dgm:t>
        <a:bodyPr/>
        <a:lstStyle/>
        <a:p>
          <a:endParaRPr lang="sk-SK"/>
        </a:p>
      </dgm:t>
    </dgm:pt>
    <dgm:pt modelId="{C4FA8F47-069B-4442-931A-CFCB2100A44C}">
      <dgm:prSet phldrT="[Text]"/>
      <dgm:spPr/>
      <dgm:t>
        <a:bodyPr/>
        <a:lstStyle/>
        <a:p>
          <a:r>
            <a:rPr lang="sk-SK" dirty="0"/>
            <a:t>Stanovenie odporúčaní</a:t>
          </a:r>
        </a:p>
      </dgm:t>
    </dgm:pt>
    <dgm:pt modelId="{C055A947-8A50-46A9-9F26-4BBD460352D3}" type="parTrans" cxnId="{9CAA593C-2EE9-404C-BB8E-89A4D461F192}">
      <dgm:prSet/>
      <dgm:spPr/>
      <dgm:t>
        <a:bodyPr/>
        <a:lstStyle/>
        <a:p>
          <a:endParaRPr lang="sk-SK"/>
        </a:p>
      </dgm:t>
    </dgm:pt>
    <dgm:pt modelId="{8EFE1B5C-04FF-40FF-A70F-F830DBEBC56C}" type="sibTrans" cxnId="{9CAA593C-2EE9-404C-BB8E-89A4D461F192}">
      <dgm:prSet/>
      <dgm:spPr/>
      <dgm:t>
        <a:bodyPr/>
        <a:lstStyle/>
        <a:p>
          <a:endParaRPr lang="sk-SK"/>
        </a:p>
      </dgm:t>
    </dgm:pt>
    <dgm:pt modelId="{AFEAB2E5-F4DC-46B6-848E-DD8D1870E0BD}" type="pres">
      <dgm:prSet presAssocID="{D1572E2F-3C16-4460-AFE8-8C0864F6BD5D}" presName="linear" presStyleCnt="0">
        <dgm:presLayoutVars>
          <dgm:dir/>
          <dgm:resizeHandles val="exact"/>
        </dgm:presLayoutVars>
      </dgm:prSet>
      <dgm:spPr/>
    </dgm:pt>
    <dgm:pt modelId="{612A83D0-D7EF-422A-BEBE-9C164EFD7F15}" type="pres">
      <dgm:prSet presAssocID="{DC1131AE-6855-4051-88B8-BD466FEF9357}" presName="comp" presStyleCnt="0"/>
      <dgm:spPr/>
    </dgm:pt>
    <dgm:pt modelId="{9EC9BF9C-B73F-43A2-8786-415DAF1B8D5D}" type="pres">
      <dgm:prSet presAssocID="{DC1131AE-6855-4051-88B8-BD466FEF9357}" presName="box" presStyleLbl="node1" presStyleIdx="0" presStyleCnt="3"/>
      <dgm:spPr/>
    </dgm:pt>
    <dgm:pt modelId="{B415F0C5-4816-436B-81FA-A4E6165C15B0}" type="pres">
      <dgm:prSet presAssocID="{DC1131AE-6855-4051-88B8-BD466FEF9357}" presName="img" presStyleLbl="fgImgPlace1" presStyleIdx="0" presStyleCnt="3"/>
      <dgm:spPr>
        <a:blipFill>
          <a:blip xmlns:r="http://schemas.openxmlformats.org/officeDocument/2006/relationships" r:embed="rId1" cstate="hq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extLst>
        <a:ext uri="{E40237B7-FDA0-4F09-8148-C483321AD2D9}">
          <dgm14:cNvPr xmlns:dgm14="http://schemas.microsoft.com/office/drawing/2010/diagram" id="0" name="" descr="Ceruzka na poznámkovom bloku"/>
        </a:ext>
      </dgm:extLst>
    </dgm:pt>
    <dgm:pt modelId="{FECA01E9-17E5-4A03-90A9-EF1AD2899FF7}" type="pres">
      <dgm:prSet presAssocID="{DC1131AE-6855-4051-88B8-BD466FEF9357}" presName="text" presStyleLbl="node1" presStyleIdx="0" presStyleCnt="3">
        <dgm:presLayoutVars>
          <dgm:bulletEnabled val="1"/>
        </dgm:presLayoutVars>
      </dgm:prSet>
      <dgm:spPr/>
    </dgm:pt>
    <dgm:pt modelId="{E3FF3D75-D875-44E6-A765-DA3C634223F2}" type="pres">
      <dgm:prSet presAssocID="{B247DBE3-8CCC-4D6E-A351-C6FEB587822A}" presName="spacer" presStyleCnt="0"/>
      <dgm:spPr/>
    </dgm:pt>
    <dgm:pt modelId="{297508E5-3142-4E99-8255-CFF374BAAA0B}" type="pres">
      <dgm:prSet presAssocID="{2D82431A-8950-4A57-B321-1F24107B44E2}" presName="comp" presStyleCnt="0"/>
      <dgm:spPr/>
    </dgm:pt>
    <dgm:pt modelId="{972173C1-AFC9-4BD7-A3AE-BD54E13234BC}" type="pres">
      <dgm:prSet presAssocID="{2D82431A-8950-4A57-B321-1F24107B44E2}" presName="box" presStyleLbl="node1" presStyleIdx="1" presStyleCnt="3"/>
      <dgm:spPr/>
    </dgm:pt>
    <dgm:pt modelId="{40B785DF-0B0D-41B4-9B6B-DD990661FBA4}" type="pres">
      <dgm:prSet presAssocID="{2D82431A-8950-4A57-B321-1F24107B44E2}" presName="img" presStyleLbl="fgImgPlace1" presStyleIdx="1" presStyleCnt="3"/>
      <dgm:spPr>
        <a:blipFill>
          <a:blip xmlns:r="http://schemas.openxmlformats.org/officeDocument/2006/relationships" r:embed="rId2" cstate="hq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Podnikateľ pracujúci s počítačom"/>
        </a:ext>
      </dgm:extLst>
    </dgm:pt>
    <dgm:pt modelId="{69FE167D-AD3D-4053-8E2C-60C18A5557FE}" type="pres">
      <dgm:prSet presAssocID="{2D82431A-8950-4A57-B321-1F24107B44E2}" presName="text" presStyleLbl="node1" presStyleIdx="1" presStyleCnt="3">
        <dgm:presLayoutVars>
          <dgm:bulletEnabled val="1"/>
        </dgm:presLayoutVars>
      </dgm:prSet>
      <dgm:spPr/>
    </dgm:pt>
    <dgm:pt modelId="{8156DA69-2378-4250-B3CB-78846C9AE05B}" type="pres">
      <dgm:prSet presAssocID="{F8A15FC3-5277-4C0B-981E-4B1A751FDA4C}" presName="spacer" presStyleCnt="0"/>
      <dgm:spPr/>
    </dgm:pt>
    <dgm:pt modelId="{C8D84D83-E64C-45E5-942C-42D8C275C5FE}" type="pres">
      <dgm:prSet presAssocID="{A2FB3DDC-E126-4045-9682-FC34BC57A75E}" presName="comp" presStyleCnt="0"/>
      <dgm:spPr/>
    </dgm:pt>
    <dgm:pt modelId="{E2396383-F237-4B61-9D96-AB78233D2509}" type="pres">
      <dgm:prSet presAssocID="{A2FB3DDC-E126-4045-9682-FC34BC57A75E}" presName="box" presStyleLbl="node1" presStyleIdx="2" presStyleCnt="3"/>
      <dgm:spPr/>
    </dgm:pt>
    <dgm:pt modelId="{489791F5-17CA-4A87-AC12-122024E29D7C}" type="pres">
      <dgm:prSet presAssocID="{A2FB3DDC-E126-4045-9682-FC34BC57A75E}" presName="img" presStyleLbl="fgImgPlace1" presStyleIdx="2" presStyleCnt="3"/>
      <dgm:spPr>
        <a:blipFill>
          <a:blip xmlns:r="http://schemas.openxmlformats.org/officeDocument/2006/relationships" r:embed="rId3" cstate="hq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extLst>
        <a:ext uri="{E40237B7-FDA0-4F09-8148-C483321AD2D9}">
          <dgm14:cNvPr xmlns:dgm14="http://schemas.microsoft.com/office/drawing/2010/diagram" id="0" name="" descr="Červený bod, ku ktorému smerujú šípky"/>
        </a:ext>
      </dgm:extLst>
    </dgm:pt>
    <dgm:pt modelId="{696C8A49-77FF-4C69-90D3-07E2C3F7993B}" type="pres">
      <dgm:prSet presAssocID="{A2FB3DDC-E126-4045-9682-FC34BC57A75E}" presName="text" presStyleLbl="node1" presStyleIdx="2" presStyleCnt="3">
        <dgm:presLayoutVars>
          <dgm:bulletEnabled val="1"/>
        </dgm:presLayoutVars>
      </dgm:prSet>
      <dgm:spPr/>
    </dgm:pt>
  </dgm:ptLst>
  <dgm:cxnLst>
    <dgm:cxn modelId="{6966E705-4F20-4A58-960F-DEC18ECC7BF0}" type="presOf" srcId="{194D718C-DFD8-46C7-BF0D-1E30AECE25E8}" destId="{972173C1-AFC9-4BD7-A3AE-BD54E13234BC}" srcOrd="0" destOrd="2" presId="urn:microsoft.com/office/officeart/2005/8/layout/vList4"/>
    <dgm:cxn modelId="{8B86AC13-E439-4988-AB31-40A4F7AC602D}" srcId="{2D82431A-8950-4A57-B321-1F24107B44E2}" destId="{658A6EAF-0EE8-4AA6-9CDF-C0DCB46F1706}" srcOrd="0" destOrd="0" parTransId="{5BF42457-D872-4951-81EA-58BB7790CE62}" sibTransId="{C44A9820-7AC8-4222-B6C9-DAC11B09DA79}"/>
    <dgm:cxn modelId="{317D651A-C2D2-4150-90A4-129F5E9D9B4B}" srcId="{D1572E2F-3C16-4460-AFE8-8C0864F6BD5D}" destId="{DC1131AE-6855-4051-88B8-BD466FEF9357}" srcOrd="0" destOrd="0" parTransId="{BE4A8BA2-D94C-4F91-AE22-DD6C92D1D189}" sibTransId="{B247DBE3-8CCC-4D6E-A351-C6FEB587822A}"/>
    <dgm:cxn modelId="{B1696B21-2E34-49A9-9DC4-FBCE0F735E79}" type="presOf" srcId="{A2FB3DDC-E126-4045-9682-FC34BC57A75E}" destId="{E2396383-F237-4B61-9D96-AB78233D2509}" srcOrd="0" destOrd="0" presId="urn:microsoft.com/office/officeart/2005/8/layout/vList4"/>
    <dgm:cxn modelId="{9543402F-6893-48A1-89C8-13199F9F3046}" type="presOf" srcId="{D1572E2F-3C16-4460-AFE8-8C0864F6BD5D}" destId="{AFEAB2E5-F4DC-46B6-848E-DD8D1870E0BD}" srcOrd="0" destOrd="0" presId="urn:microsoft.com/office/officeart/2005/8/layout/vList4"/>
    <dgm:cxn modelId="{4FC84331-5158-4E89-A91F-A6306730A341}" type="presOf" srcId="{90D842CD-0F62-45C1-83B2-F32F315DC0FE}" destId="{696C8A49-77FF-4C69-90D3-07E2C3F7993B}" srcOrd="1" destOrd="1" presId="urn:microsoft.com/office/officeart/2005/8/layout/vList4"/>
    <dgm:cxn modelId="{9CDDEC31-202F-489E-9FBF-CFB80E418046}" type="presOf" srcId="{A2FB3DDC-E126-4045-9682-FC34BC57A75E}" destId="{696C8A49-77FF-4C69-90D3-07E2C3F7993B}" srcOrd="1" destOrd="0" presId="urn:microsoft.com/office/officeart/2005/8/layout/vList4"/>
    <dgm:cxn modelId="{7A1E8E36-4219-46E3-9270-388745BADF36}" type="presOf" srcId="{DC1131AE-6855-4051-88B8-BD466FEF9357}" destId="{9EC9BF9C-B73F-43A2-8786-415DAF1B8D5D}" srcOrd="0" destOrd="0" presId="urn:microsoft.com/office/officeart/2005/8/layout/vList4"/>
    <dgm:cxn modelId="{7B461B3B-5572-44CD-AA6C-D1D291586D49}" type="presOf" srcId="{658A6EAF-0EE8-4AA6-9CDF-C0DCB46F1706}" destId="{69FE167D-AD3D-4053-8E2C-60C18A5557FE}" srcOrd="1" destOrd="1" presId="urn:microsoft.com/office/officeart/2005/8/layout/vList4"/>
    <dgm:cxn modelId="{DCCA563B-C72F-481E-8E01-142FF4F17BD4}" type="presOf" srcId="{2D82431A-8950-4A57-B321-1F24107B44E2}" destId="{69FE167D-AD3D-4053-8E2C-60C18A5557FE}" srcOrd="1" destOrd="0" presId="urn:microsoft.com/office/officeart/2005/8/layout/vList4"/>
    <dgm:cxn modelId="{9CAA593C-2EE9-404C-BB8E-89A4D461F192}" srcId="{A2FB3DDC-E126-4045-9682-FC34BC57A75E}" destId="{C4FA8F47-069B-4442-931A-CFCB2100A44C}" srcOrd="1" destOrd="0" parTransId="{C055A947-8A50-46A9-9F26-4BBD460352D3}" sibTransId="{8EFE1B5C-04FF-40FF-A70F-F830DBEBC56C}"/>
    <dgm:cxn modelId="{CBDAB042-E43D-4FCF-AA4C-CA6D3599F409}" type="presOf" srcId="{2D82431A-8950-4A57-B321-1F24107B44E2}" destId="{972173C1-AFC9-4BD7-A3AE-BD54E13234BC}" srcOrd="0" destOrd="0" presId="urn:microsoft.com/office/officeart/2005/8/layout/vList4"/>
    <dgm:cxn modelId="{5E23C847-306D-4EE3-A6AA-7F962652A68B}" type="presOf" srcId="{194D718C-DFD8-46C7-BF0D-1E30AECE25E8}" destId="{69FE167D-AD3D-4053-8E2C-60C18A5557FE}" srcOrd="1" destOrd="2" presId="urn:microsoft.com/office/officeart/2005/8/layout/vList4"/>
    <dgm:cxn modelId="{DE959852-0E53-4F92-AF95-A165DF38C1ED}" srcId="{D1572E2F-3C16-4460-AFE8-8C0864F6BD5D}" destId="{2D82431A-8950-4A57-B321-1F24107B44E2}" srcOrd="1" destOrd="0" parTransId="{1DE1D338-C22C-4299-A55F-C276A1D87D9B}" sibTransId="{F8A15FC3-5277-4C0B-981E-4B1A751FDA4C}"/>
    <dgm:cxn modelId="{F45D6458-5338-4971-9861-52370EA7F9CA}" srcId="{2D82431A-8950-4A57-B321-1F24107B44E2}" destId="{194D718C-DFD8-46C7-BF0D-1E30AECE25E8}" srcOrd="1" destOrd="0" parTransId="{8DC3D923-0944-4DC0-BDE1-0D3C02B3B167}" sibTransId="{6D3A2EF7-10AD-4300-B32B-8E696396BA45}"/>
    <dgm:cxn modelId="{47D2D459-7AE7-466E-90C7-74D5DE5DFD67}" type="presOf" srcId="{BF1E79E8-6FAE-42CE-AAEB-377643147BF4}" destId="{9EC9BF9C-B73F-43A2-8786-415DAF1B8D5D}" srcOrd="0" destOrd="1" presId="urn:microsoft.com/office/officeart/2005/8/layout/vList4"/>
    <dgm:cxn modelId="{FD82C05A-AC2C-4864-98BD-1541E37AF612}" type="presOf" srcId="{DC1131AE-6855-4051-88B8-BD466FEF9357}" destId="{FECA01E9-17E5-4A03-90A9-EF1AD2899FF7}" srcOrd="1" destOrd="0" presId="urn:microsoft.com/office/officeart/2005/8/layout/vList4"/>
    <dgm:cxn modelId="{F281CEA6-0E1C-4AFB-9359-92E494BD0FBD}" type="presOf" srcId="{658A6EAF-0EE8-4AA6-9CDF-C0DCB46F1706}" destId="{972173C1-AFC9-4BD7-A3AE-BD54E13234BC}" srcOrd="0" destOrd="1" presId="urn:microsoft.com/office/officeart/2005/8/layout/vList4"/>
    <dgm:cxn modelId="{F23AD9B5-D983-445E-A361-BBFE377EC31E}" srcId="{D1572E2F-3C16-4460-AFE8-8C0864F6BD5D}" destId="{A2FB3DDC-E126-4045-9682-FC34BC57A75E}" srcOrd="2" destOrd="0" parTransId="{3CCC3534-CB31-47AC-8EFE-115312854A5B}" sibTransId="{B7BD226B-0102-4E3A-8186-8B4909619A65}"/>
    <dgm:cxn modelId="{C6AA02B6-313C-4C5E-A49C-33298D567EDA}" type="presOf" srcId="{FF9DD66A-E7C0-4FE2-B010-50383099AD1B}" destId="{9EC9BF9C-B73F-43A2-8786-415DAF1B8D5D}" srcOrd="0" destOrd="2" presId="urn:microsoft.com/office/officeart/2005/8/layout/vList4"/>
    <dgm:cxn modelId="{575C91BD-E7E6-4E65-9E15-92F40B68E001}" srcId="{DC1131AE-6855-4051-88B8-BD466FEF9357}" destId="{FF9DD66A-E7C0-4FE2-B010-50383099AD1B}" srcOrd="1" destOrd="0" parTransId="{DD31618D-D0AF-4B51-B429-6B28F86EA377}" sibTransId="{71EF339E-FEC8-41D5-BDF2-FBB946D5314F}"/>
    <dgm:cxn modelId="{2B1463C0-B393-4B70-A525-16594E56DEE4}" type="presOf" srcId="{BF1E79E8-6FAE-42CE-AAEB-377643147BF4}" destId="{FECA01E9-17E5-4A03-90A9-EF1AD2899FF7}" srcOrd="1" destOrd="1" presId="urn:microsoft.com/office/officeart/2005/8/layout/vList4"/>
    <dgm:cxn modelId="{10EA79CD-CE0D-435A-9C21-8BD52A334C0F}" type="presOf" srcId="{C4FA8F47-069B-4442-931A-CFCB2100A44C}" destId="{E2396383-F237-4B61-9D96-AB78233D2509}" srcOrd="0" destOrd="2" presId="urn:microsoft.com/office/officeart/2005/8/layout/vList4"/>
    <dgm:cxn modelId="{3414DAD6-DB6D-411C-A495-330F47EC0519}" type="presOf" srcId="{90D842CD-0F62-45C1-83B2-F32F315DC0FE}" destId="{E2396383-F237-4B61-9D96-AB78233D2509}" srcOrd="0" destOrd="1" presId="urn:microsoft.com/office/officeart/2005/8/layout/vList4"/>
    <dgm:cxn modelId="{EF8792DA-4F4D-4CFC-8711-F8D7E71EFFDF}" type="presOf" srcId="{FF9DD66A-E7C0-4FE2-B010-50383099AD1B}" destId="{FECA01E9-17E5-4A03-90A9-EF1AD2899FF7}" srcOrd="1" destOrd="2" presId="urn:microsoft.com/office/officeart/2005/8/layout/vList4"/>
    <dgm:cxn modelId="{0243F7EC-82CE-4DD3-B41C-D6990E5C3C81}" type="presOf" srcId="{C4FA8F47-069B-4442-931A-CFCB2100A44C}" destId="{696C8A49-77FF-4C69-90D3-07E2C3F7993B}" srcOrd="1" destOrd="2" presId="urn:microsoft.com/office/officeart/2005/8/layout/vList4"/>
    <dgm:cxn modelId="{53CF8BF0-CD74-456A-9995-8659325D965D}" srcId="{DC1131AE-6855-4051-88B8-BD466FEF9357}" destId="{BF1E79E8-6FAE-42CE-AAEB-377643147BF4}" srcOrd="0" destOrd="0" parTransId="{A93DB496-513A-4425-84AE-FAF6EE543980}" sibTransId="{EAD8A7A3-88B8-4F48-BA53-6DB2FED54CC0}"/>
    <dgm:cxn modelId="{ABC7A5F0-F2E7-47D3-B045-CD68E130EF30}" srcId="{A2FB3DDC-E126-4045-9682-FC34BC57A75E}" destId="{90D842CD-0F62-45C1-83B2-F32F315DC0FE}" srcOrd="0" destOrd="0" parTransId="{645A4158-1B95-40A7-936C-6F6DC9FC7D82}" sibTransId="{E061B3D2-E53D-4EB5-B8F2-8804A590234A}"/>
    <dgm:cxn modelId="{66FD80C1-7A1A-4CCF-B113-9E2DA3A72664}" type="presParOf" srcId="{AFEAB2E5-F4DC-46B6-848E-DD8D1870E0BD}" destId="{612A83D0-D7EF-422A-BEBE-9C164EFD7F15}" srcOrd="0" destOrd="0" presId="urn:microsoft.com/office/officeart/2005/8/layout/vList4"/>
    <dgm:cxn modelId="{3718FABC-1A14-437D-A462-A4607C9589C2}" type="presParOf" srcId="{612A83D0-D7EF-422A-BEBE-9C164EFD7F15}" destId="{9EC9BF9C-B73F-43A2-8786-415DAF1B8D5D}" srcOrd="0" destOrd="0" presId="urn:microsoft.com/office/officeart/2005/8/layout/vList4"/>
    <dgm:cxn modelId="{9AE5FC66-3D23-4D61-960D-E535ECB8359D}" type="presParOf" srcId="{612A83D0-D7EF-422A-BEBE-9C164EFD7F15}" destId="{B415F0C5-4816-436B-81FA-A4E6165C15B0}" srcOrd="1" destOrd="0" presId="urn:microsoft.com/office/officeart/2005/8/layout/vList4"/>
    <dgm:cxn modelId="{CCCB1167-7676-4CFA-ADDE-41F3F17E187A}" type="presParOf" srcId="{612A83D0-D7EF-422A-BEBE-9C164EFD7F15}" destId="{FECA01E9-17E5-4A03-90A9-EF1AD2899FF7}" srcOrd="2" destOrd="0" presId="urn:microsoft.com/office/officeart/2005/8/layout/vList4"/>
    <dgm:cxn modelId="{24EB70ED-066A-4D53-9DB8-F5E7CF386BAA}" type="presParOf" srcId="{AFEAB2E5-F4DC-46B6-848E-DD8D1870E0BD}" destId="{E3FF3D75-D875-44E6-A765-DA3C634223F2}" srcOrd="1" destOrd="0" presId="urn:microsoft.com/office/officeart/2005/8/layout/vList4"/>
    <dgm:cxn modelId="{67958576-7F99-468E-B636-24065B1C40EB}" type="presParOf" srcId="{AFEAB2E5-F4DC-46B6-848E-DD8D1870E0BD}" destId="{297508E5-3142-4E99-8255-CFF374BAAA0B}" srcOrd="2" destOrd="0" presId="urn:microsoft.com/office/officeart/2005/8/layout/vList4"/>
    <dgm:cxn modelId="{72DF3274-F471-466C-97A2-4E07EDDCA224}" type="presParOf" srcId="{297508E5-3142-4E99-8255-CFF374BAAA0B}" destId="{972173C1-AFC9-4BD7-A3AE-BD54E13234BC}" srcOrd="0" destOrd="0" presId="urn:microsoft.com/office/officeart/2005/8/layout/vList4"/>
    <dgm:cxn modelId="{796C3AA6-F647-485E-AF05-8776A1C5EBCF}" type="presParOf" srcId="{297508E5-3142-4E99-8255-CFF374BAAA0B}" destId="{40B785DF-0B0D-41B4-9B6B-DD990661FBA4}" srcOrd="1" destOrd="0" presId="urn:microsoft.com/office/officeart/2005/8/layout/vList4"/>
    <dgm:cxn modelId="{9ADE7343-53EB-4687-8286-BB643814EFF8}" type="presParOf" srcId="{297508E5-3142-4E99-8255-CFF374BAAA0B}" destId="{69FE167D-AD3D-4053-8E2C-60C18A5557FE}" srcOrd="2" destOrd="0" presId="urn:microsoft.com/office/officeart/2005/8/layout/vList4"/>
    <dgm:cxn modelId="{136FA57A-15FA-4999-8F03-E4E64A1A96A5}" type="presParOf" srcId="{AFEAB2E5-F4DC-46B6-848E-DD8D1870E0BD}" destId="{8156DA69-2378-4250-B3CB-78846C9AE05B}" srcOrd="3" destOrd="0" presId="urn:microsoft.com/office/officeart/2005/8/layout/vList4"/>
    <dgm:cxn modelId="{18FD6729-0FE9-4CBF-A354-E0C7EA369D40}" type="presParOf" srcId="{AFEAB2E5-F4DC-46B6-848E-DD8D1870E0BD}" destId="{C8D84D83-E64C-45E5-942C-42D8C275C5FE}" srcOrd="4" destOrd="0" presId="urn:microsoft.com/office/officeart/2005/8/layout/vList4"/>
    <dgm:cxn modelId="{FA697996-C903-4F7C-BC77-F3B5CA373186}" type="presParOf" srcId="{C8D84D83-E64C-45E5-942C-42D8C275C5FE}" destId="{E2396383-F237-4B61-9D96-AB78233D2509}" srcOrd="0" destOrd="0" presId="urn:microsoft.com/office/officeart/2005/8/layout/vList4"/>
    <dgm:cxn modelId="{8B51EE40-806D-4B89-BC90-219C428D7109}" type="presParOf" srcId="{C8D84D83-E64C-45E5-942C-42D8C275C5FE}" destId="{489791F5-17CA-4A87-AC12-122024E29D7C}" srcOrd="1" destOrd="0" presId="urn:microsoft.com/office/officeart/2005/8/layout/vList4"/>
    <dgm:cxn modelId="{9B8B60D8-D844-48AB-BD49-4F7D76A3E847}" type="presParOf" srcId="{C8D84D83-E64C-45E5-942C-42D8C275C5FE}" destId="{696C8A49-77FF-4C69-90D3-07E2C3F799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48E82-83DA-431C-92E1-0169CB8D645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34958E-EE22-41FB-94C8-82C165D5BEA4}">
      <dgm:prSet/>
      <dgm:spPr/>
      <dgm:t>
        <a:bodyPr/>
        <a:lstStyle/>
        <a:p>
          <a:r>
            <a:rPr lang="sk-SK" dirty="0"/>
            <a:t>Stanovenie ústrednej výskumnej otázky, súčasťou ktorej je identifikácia výskumných položiek (roky, typ podnikov)</a:t>
          </a:r>
          <a:endParaRPr lang="en-US" dirty="0"/>
        </a:p>
      </dgm:t>
    </dgm:pt>
    <dgm:pt modelId="{56CE9173-D353-47C2-8374-AADB01BAF95D}" type="parTrans" cxnId="{166BBA81-FB6B-48BA-8888-76827DB1E4EC}">
      <dgm:prSet/>
      <dgm:spPr/>
      <dgm:t>
        <a:bodyPr/>
        <a:lstStyle/>
        <a:p>
          <a:endParaRPr lang="en-US"/>
        </a:p>
      </dgm:t>
    </dgm:pt>
    <dgm:pt modelId="{242DCEDD-D48E-4082-AACC-6985A56FDB1B}" type="sibTrans" cxnId="{166BBA81-FB6B-48BA-8888-76827DB1E4EC}">
      <dgm:prSet/>
      <dgm:spPr/>
      <dgm:t>
        <a:bodyPr/>
        <a:lstStyle/>
        <a:p>
          <a:endParaRPr lang="en-US"/>
        </a:p>
      </dgm:t>
    </dgm:pt>
    <dgm:pt modelId="{53BB690A-225C-4744-8EDF-0FE12C332735}">
      <dgm:prSet/>
      <dgm:spPr/>
      <dgm:t>
        <a:bodyPr/>
        <a:lstStyle/>
        <a:p>
          <a:r>
            <a:rPr lang="sk-SK"/>
            <a:t>Štruktúrovne</a:t>
          </a:r>
          <a:endParaRPr lang="en-US"/>
        </a:p>
      </dgm:t>
    </dgm:pt>
    <dgm:pt modelId="{E474CC4D-C6FC-46BB-B3B7-AE1EAC8E3107}" type="parTrans" cxnId="{C451D78D-0411-47E2-B79F-F5534BF41595}">
      <dgm:prSet/>
      <dgm:spPr/>
      <dgm:t>
        <a:bodyPr/>
        <a:lstStyle/>
        <a:p>
          <a:endParaRPr lang="en-US"/>
        </a:p>
      </dgm:t>
    </dgm:pt>
    <dgm:pt modelId="{D703F12D-1AAE-49E4-9D61-7862D68CDC0F}" type="sibTrans" cxnId="{C451D78D-0411-47E2-B79F-F5534BF41595}">
      <dgm:prSet/>
      <dgm:spPr/>
      <dgm:t>
        <a:bodyPr/>
        <a:lstStyle/>
        <a:p>
          <a:endParaRPr lang="en-US"/>
        </a:p>
      </dgm:t>
    </dgm:pt>
    <dgm:pt modelId="{C7E84D85-4991-4F0B-A516-AAD71D173844}">
      <dgm:prSet/>
      <dgm:spPr/>
      <dgm:t>
        <a:bodyPr/>
        <a:lstStyle/>
        <a:p>
          <a:r>
            <a:rPr lang="sk-SK"/>
            <a:t>Obsiahlo</a:t>
          </a:r>
          <a:endParaRPr lang="en-US"/>
        </a:p>
      </dgm:t>
    </dgm:pt>
    <dgm:pt modelId="{F9869D48-1BA4-4A4A-990A-DA9504D33879}" type="parTrans" cxnId="{FA5ECE8B-C1C6-49BA-8D02-424160CD1E4B}">
      <dgm:prSet/>
      <dgm:spPr/>
      <dgm:t>
        <a:bodyPr/>
        <a:lstStyle/>
        <a:p>
          <a:endParaRPr lang="en-US"/>
        </a:p>
      </dgm:t>
    </dgm:pt>
    <dgm:pt modelId="{627C8C51-B8C9-40FF-83C3-D886974C4BE3}" type="sibTrans" cxnId="{FA5ECE8B-C1C6-49BA-8D02-424160CD1E4B}">
      <dgm:prSet/>
      <dgm:spPr/>
      <dgm:t>
        <a:bodyPr/>
        <a:lstStyle/>
        <a:p>
          <a:endParaRPr lang="en-US"/>
        </a:p>
      </dgm:t>
    </dgm:pt>
    <dgm:pt modelId="{517400AC-7D4E-4D44-8612-E1DBBB595AD0}">
      <dgm:prSet/>
      <dgm:spPr/>
      <dgm:t>
        <a:bodyPr/>
        <a:lstStyle/>
        <a:p>
          <a:r>
            <a:rPr lang="sk-SK"/>
            <a:t>Transparentne </a:t>
          </a:r>
          <a:endParaRPr lang="en-US"/>
        </a:p>
      </dgm:t>
    </dgm:pt>
    <dgm:pt modelId="{72EF1051-E71E-463D-9A2A-C2171FF8EA50}" type="parTrans" cxnId="{8DD2944B-2071-4A77-9D24-EE35B9EFC7D2}">
      <dgm:prSet/>
      <dgm:spPr/>
      <dgm:t>
        <a:bodyPr/>
        <a:lstStyle/>
        <a:p>
          <a:endParaRPr lang="en-US"/>
        </a:p>
      </dgm:t>
    </dgm:pt>
    <dgm:pt modelId="{596793B6-85D1-4C8B-9772-CE6F6AEB0D72}" type="sibTrans" cxnId="{8DD2944B-2071-4A77-9D24-EE35B9EFC7D2}">
      <dgm:prSet/>
      <dgm:spPr/>
      <dgm:t>
        <a:bodyPr/>
        <a:lstStyle/>
        <a:p>
          <a:endParaRPr lang="en-US"/>
        </a:p>
      </dgm:t>
    </dgm:pt>
    <dgm:pt modelId="{75C02DD0-2B2C-4774-9CD4-CA27F71A7FF8}">
      <dgm:prSet/>
      <dgm:spPr/>
      <dgm:t>
        <a:bodyPr/>
        <a:lstStyle/>
        <a:p>
          <a:r>
            <a:rPr lang="sk-SK" dirty="0">
              <a:solidFill>
                <a:srgbClr val="002060"/>
              </a:solidFill>
            </a:rPr>
            <a:t>Podrobnejšie kritéria zaradenia a vylúčenia publikovaných prác (články publikované v oblastiach ekonomika, obchod, manažment, podľa SSCI)</a:t>
          </a:r>
          <a:endParaRPr lang="en-US" dirty="0">
            <a:solidFill>
              <a:srgbClr val="002060"/>
            </a:solidFill>
          </a:endParaRPr>
        </a:p>
      </dgm:t>
    </dgm:pt>
    <dgm:pt modelId="{9CB581EB-0DE4-4B48-AD39-185D7416266D}" type="parTrans" cxnId="{348B44B6-197B-4FC8-B93B-A3366332DFFC}">
      <dgm:prSet/>
      <dgm:spPr/>
      <dgm:t>
        <a:bodyPr/>
        <a:lstStyle/>
        <a:p>
          <a:endParaRPr lang="en-US"/>
        </a:p>
      </dgm:t>
    </dgm:pt>
    <dgm:pt modelId="{8CB87EF9-87FB-40B3-9DF1-3AA495B8CF3A}" type="sibTrans" cxnId="{348B44B6-197B-4FC8-B93B-A3366332DFFC}">
      <dgm:prSet/>
      <dgm:spPr/>
      <dgm:t>
        <a:bodyPr/>
        <a:lstStyle/>
        <a:p>
          <a:endParaRPr lang="en-US"/>
        </a:p>
      </dgm:t>
    </dgm:pt>
    <dgm:pt modelId="{A25165EA-C622-44A8-B109-952B021D4F24}">
      <dgm:prSet/>
      <dgm:spPr/>
      <dgm:t>
        <a:bodyPr/>
        <a:lstStyle/>
        <a:p>
          <a:r>
            <a:rPr lang="sk-SK"/>
            <a:t>Výber výskumnej vzorky </a:t>
          </a:r>
          <a:endParaRPr lang="en-US"/>
        </a:p>
      </dgm:t>
    </dgm:pt>
    <dgm:pt modelId="{6995460B-BD19-4313-A56D-511FEA0C8FDD}" type="parTrans" cxnId="{A6B6A319-9BF6-4BFE-9F97-2132D883E424}">
      <dgm:prSet/>
      <dgm:spPr/>
      <dgm:t>
        <a:bodyPr/>
        <a:lstStyle/>
        <a:p>
          <a:endParaRPr lang="en-US"/>
        </a:p>
      </dgm:t>
    </dgm:pt>
    <dgm:pt modelId="{D5D72B3C-FB2B-4301-9A2B-8AAB62AEDED7}" type="sibTrans" cxnId="{A6B6A319-9BF6-4BFE-9F97-2132D883E424}">
      <dgm:prSet/>
      <dgm:spPr/>
      <dgm:t>
        <a:bodyPr/>
        <a:lstStyle/>
        <a:p>
          <a:endParaRPr lang="en-US"/>
        </a:p>
      </dgm:t>
    </dgm:pt>
    <dgm:pt modelId="{E0F552A3-D5BF-4417-A5C7-E490D13822DA}">
      <dgm:prSet/>
      <dgm:spPr/>
      <dgm:t>
        <a:bodyPr/>
        <a:lstStyle/>
        <a:p>
          <a:r>
            <a:rPr lang="sk-SK"/>
            <a:t>Identifikácia</a:t>
          </a:r>
          <a:endParaRPr lang="en-US"/>
        </a:p>
      </dgm:t>
    </dgm:pt>
    <dgm:pt modelId="{22CEFDB5-4774-4289-80B1-6E0444E197C9}" type="parTrans" cxnId="{81E873BB-695F-491A-BC49-A91ED3D138F4}">
      <dgm:prSet/>
      <dgm:spPr/>
      <dgm:t>
        <a:bodyPr/>
        <a:lstStyle/>
        <a:p>
          <a:endParaRPr lang="en-US"/>
        </a:p>
      </dgm:t>
    </dgm:pt>
    <dgm:pt modelId="{A98D0A8E-ED8B-40EE-8B6F-CDCCB9ECC70A}" type="sibTrans" cxnId="{81E873BB-695F-491A-BC49-A91ED3D138F4}">
      <dgm:prSet/>
      <dgm:spPr/>
      <dgm:t>
        <a:bodyPr/>
        <a:lstStyle/>
        <a:p>
          <a:endParaRPr lang="en-US"/>
        </a:p>
      </dgm:t>
    </dgm:pt>
    <dgm:pt modelId="{A610E83A-BB45-48EC-A574-B8C944C188F1}">
      <dgm:prSet/>
      <dgm:spPr/>
      <dgm:t>
        <a:bodyPr/>
        <a:lstStyle/>
        <a:p>
          <a:r>
            <a:rPr lang="sk-SK"/>
            <a:t>Skríning</a:t>
          </a:r>
          <a:endParaRPr lang="en-US"/>
        </a:p>
      </dgm:t>
    </dgm:pt>
    <dgm:pt modelId="{296E22A6-2978-4992-9539-96BD829079C5}" type="parTrans" cxnId="{567855CF-3579-4FE0-82CD-E2BE40BD41D9}">
      <dgm:prSet/>
      <dgm:spPr/>
      <dgm:t>
        <a:bodyPr/>
        <a:lstStyle/>
        <a:p>
          <a:endParaRPr lang="en-US"/>
        </a:p>
      </dgm:t>
    </dgm:pt>
    <dgm:pt modelId="{6FBC2849-C277-4771-9078-6A1FC182C9A7}" type="sibTrans" cxnId="{567855CF-3579-4FE0-82CD-E2BE40BD41D9}">
      <dgm:prSet/>
      <dgm:spPr/>
      <dgm:t>
        <a:bodyPr/>
        <a:lstStyle/>
        <a:p>
          <a:endParaRPr lang="en-US"/>
        </a:p>
      </dgm:t>
    </dgm:pt>
    <dgm:pt modelId="{A8F43025-DE70-49F1-8B7D-28ED08A8EBB4}">
      <dgm:prSet/>
      <dgm:spPr/>
      <dgm:t>
        <a:bodyPr/>
        <a:lstStyle/>
        <a:p>
          <a:r>
            <a:rPr lang="sk-SK"/>
            <a:t>Stanovenie skúmanej vzorky</a:t>
          </a:r>
          <a:endParaRPr lang="en-US"/>
        </a:p>
      </dgm:t>
    </dgm:pt>
    <dgm:pt modelId="{9F1BC10C-D2A6-41F2-9F94-A03C4FD07DEA}" type="parTrans" cxnId="{BCB3053A-A872-4BC0-8122-5C7670EAAA3D}">
      <dgm:prSet/>
      <dgm:spPr/>
      <dgm:t>
        <a:bodyPr/>
        <a:lstStyle/>
        <a:p>
          <a:endParaRPr lang="en-US"/>
        </a:p>
      </dgm:t>
    </dgm:pt>
    <dgm:pt modelId="{E7059F23-5383-44B7-92FC-E0166F41AFE8}" type="sibTrans" cxnId="{BCB3053A-A872-4BC0-8122-5C7670EAAA3D}">
      <dgm:prSet/>
      <dgm:spPr/>
      <dgm:t>
        <a:bodyPr/>
        <a:lstStyle/>
        <a:p>
          <a:endParaRPr lang="en-US"/>
        </a:p>
      </dgm:t>
    </dgm:pt>
    <dgm:pt modelId="{1A0D2D08-8F43-40EF-BCCA-B23910766FFF}" type="pres">
      <dgm:prSet presAssocID="{0A148E82-83DA-431C-92E1-0169CB8D6452}" presName="Name0" presStyleCnt="0">
        <dgm:presLayoutVars>
          <dgm:dir/>
          <dgm:animLvl val="lvl"/>
          <dgm:resizeHandles val="exact"/>
        </dgm:presLayoutVars>
      </dgm:prSet>
      <dgm:spPr/>
    </dgm:pt>
    <dgm:pt modelId="{BB6F4496-E519-4DA3-9CE7-260688A9125C}" type="pres">
      <dgm:prSet presAssocID="{A25165EA-C622-44A8-B109-952B021D4F24}" presName="boxAndChildren" presStyleCnt="0"/>
      <dgm:spPr/>
    </dgm:pt>
    <dgm:pt modelId="{6426E63D-BBBE-42BD-B2BF-14944BA43288}" type="pres">
      <dgm:prSet presAssocID="{A25165EA-C622-44A8-B109-952B021D4F24}" presName="parentTextBox" presStyleLbl="node1" presStyleIdx="0" presStyleCnt="3"/>
      <dgm:spPr/>
    </dgm:pt>
    <dgm:pt modelId="{B7C19690-CE89-4BA5-BF6B-32E852A09603}" type="pres">
      <dgm:prSet presAssocID="{A25165EA-C622-44A8-B109-952B021D4F24}" presName="entireBox" presStyleLbl="node1" presStyleIdx="0" presStyleCnt="3"/>
      <dgm:spPr/>
    </dgm:pt>
    <dgm:pt modelId="{647BD58F-052E-475F-A772-A73B773DF00D}" type="pres">
      <dgm:prSet presAssocID="{A25165EA-C622-44A8-B109-952B021D4F24}" presName="descendantBox" presStyleCnt="0"/>
      <dgm:spPr/>
    </dgm:pt>
    <dgm:pt modelId="{72C62C09-1DD9-4546-824D-3EB9BFF02486}" type="pres">
      <dgm:prSet presAssocID="{E0F552A3-D5BF-4417-A5C7-E490D13822DA}" presName="childTextBox" presStyleLbl="fgAccFollowNode1" presStyleIdx="0" presStyleCnt="6">
        <dgm:presLayoutVars>
          <dgm:bulletEnabled val="1"/>
        </dgm:presLayoutVars>
      </dgm:prSet>
      <dgm:spPr/>
    </dgm:pt>
    <dgm:pt modelId="{639EE10D-9DC1-4AC7-9331-8395B3124A69}" type="pres">
      <dgm:prSet presAssocID="{A610E83A-BB45-48EC-A574-B8C944C188F1}" presName="childTextBox" presStyleLbl="fgAccFollowNode1" presStyleIdx="1" presStyleCnt="6">
        <dgm:presLayoutVars>
          <dgm:bulletEnabled val="1"/>
        </dgm:presLayoutVars>
      </dgm:prSet>
      <dgm:spPr/>
    </dgm:pt>
    <dgm:pt modelId="{48DB9748-8A2C-416D-97F9-8799D9A5A7B0}" type="pres">
      <dgm:prSet presAssocID="{A8F43025-DE70-49F1-8B7D-28ED08A8EBB4}" presName="childTextBox" presStyleLbl="fgAccFollowNode1" presStyleIdx="2" presStyleCnt="6">
        <dgm:presLayoutVars>
          <dgm:bulletEnabled val="1"/>
        </dgm:presLayoutVars>
      </dgm:prSet>
      <dgm:spPr/>
    </dgm:pt>
    <dgm:pt modelId="{8B88C707-423E-4938-9539-A72E03C01F86}" type="pres">
      <dgm:prSet presAssocID="{8CB87EF9-87FB-40B3-9DF1-3AA495B8CF3A}" presName="sp" presStyleCnt="0"/>
      <dgm:spPr/>
    </dgm:pt>
    <dgm:pt modelId="{99A2698C-DACF-43D4-8E37-844A944B127C}" type="pres">
      <dgm:prSet presAssocID="{75C02DD0-2B2C-4774-9CD4-CA27F71A7FF8}" presName="arrowAndChildren" presStyleCnt="0"/>
      <dgm:spPr/>
    </dgm:pt>
    <dgm:pt modelId="{22D88C72-53F7-4228-810F-C93F592A1D2E}" type="pres">
      <dgm:prSet presAssocID="{75C02DD0-2B2C-4774-9CD4-CA27F71A7FF8}" presName="parentTextArrow" presStyleLbl="node1" presStyleIdx="1" presStyleCnt="3" custLinFactNeighborY="1238"/>
      <dgm:spPr/>
    </dgm:pt>
    <dgm:pt modelId="{85764417-6F2F-4F19-9538-E32875803F53}" type="pres">
      <dgm:prSet presAssocID="{242DCEDD-D48E-4082-AACC-6985A56FDB1B}" presName="sp" presStyleCnt="0"/>
      <dgm:spPr/>
    </dgm:pt>
    <dgm:pt modelId="{F5E28E35-0E9C-42C8-AE3B-CB1F619970CB}" type="pres">
      <dgm:prSet presAssocID="{0D34958E-EE22-41FB-94C8-82C165D5BEA4}" presName="arrowAndChildren" presStyleCnt="0"/>
      <dgm:spPr/>
    </dgm:pt>
    <dgm:pt modelId="{2B157B9E-D909-460B-A9BB-18A123046FFB}" type="pres">
      <dgm:prSet presAssocID="{0D34958E-EE22-41FB-94C8-82C165D5BEA4}" presName="parentTextArrow" presStyleLbl="node1" presStyleIdx="1" presStyleCnt="3"/>
      <dgm:spPr/>
    </dgm:pt>
    <dgm:pt modelId="{61ED2CAD-6DA6-4C19-A45A-C2B543676865}" type="pres">
      <dgm:prSet presAssocID="{0D34958E-EE22-41FB-94C8-82C165D5BEA4}" presName="arrow" presStyleLbl="node1" presStyleIdx="2" presStyleCnt="3"/>
      <dgm:spPr/>
    </dgm:pt>
    <dgm:pt modelId="{D33A2C09-D2FE-4E22-841A-7AFB1AA15539}" type="pres">
      <dgm:prSet presAssocID="{0D34958E-EE22-41FB-94C8-82C165D5BEA4}" presName="descendantArrow" presStyleCnt="0"/>
      <dgm:spPr/>
    </dgm:pt>
    <dgm:pt modelId="{B23946DB-24E1-41EF-B838-04BFB8AF6CC5}" type="pres">
      <dgm:prSet presAssocID="{53BB690A-225C-4744-8EDF-0FE12C332735}" presName="childTextArrow" presStyleLbl="fgAccFollowNode1" presStyleIdx="3" presStyleCnt="6">
        <dgm:presLayoutVars>
          <dgm:bulletEnabled val="1"/>
        </dgm:presLayoutVars>
      </dgm:prSet>
      <dgm:spPr/>
    </dgm:pt>
    <dgm:pt modelId="{447E8AAC-356C-4A01-B1A1-0CD55BACF722}" type="pres">
      <dgm:prSet presAssocID="{C7E84D85-4991-4F0B-A516-AAD71D173844}" presName="childTextArrow" presStyleLbl="fgAccFollowNode1" presStyleIdx="4" presStyleCnt="6">
        <dgm:presLayoutVars>
          <dgm:bulletEnabled val="1"/>
        </dgm:presLayoutVars>
      </dgm:prSet>
      <dgm:spPr/>
    </dgm:pt>
    <dgm:pt modelId="{E41EA40E-1E1A-45E4-8C8A-846A77851A6D}" type="pres">
      <dgm:prSet presAssocID="{517400AC-7D4E-4D44-8612-E1DBBB595AD0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47CCA50B-61FA-444C-83B7-C2977E9F1B6E}" type="presOf" srcId="{A8F43025-DE70-49F1-8B7D-28ED08A8EBB4}" destId="{48DB9748-8A2C-416D-97F9-8799D9A5A7B0}" srcOrd="0" destOrd="0" presId="urn:microsoft.com/office/officeart/2005/8/layout/process4"/>
    <dgm:cxn modelId="{A6B6A319-9BF6-4BFE-9F97-2132D883E424}" srcId="{0A148E82-83DA-431C-92E1-0169CB8D6452}" destId="{A25165EA-C622-44A8-B109-952B021D4F24}" srcOrd="2" destOrd="0" parTransId="{6995460B-BD19-4313-A56D-511FEA0C8FDD}" sibTransId="{D5D72B3C-FB2B-4301-9A2B-8AAB62AEDED7}"/>
    <dgm:cxn modelId="{3DDF631B-F3B4-4568-8B1F-43EBE5391A5B}" type="presOf" srcId="{A25165EA-C622-44A8-B109-952B021D4F24}" destId="{6426E63D-BBBE-42BD-B2BF-14944BA43288}" srcOrd="0" destOrd="0" presId="urn:microsoft.com/office/officeart/2005/8/layout/process4"/>
    <dgm:cxn modelId="{76998226-387F-4EBB-8D09-A65B421D554C}" type="presOf" srcId="{0D34958E-EE22-41FB-94C8-82C165D5BEA4}" destId="{2B157B9E-D909-460B-A9BB-18A123046FFB}" srcOrd="0" destOrd="0" presId="urn:microsoft.com/office/officeart/2005/8/layout/process4"/>
    <dgm:cxn modelId="{1C65AA26-0199-4AF1-B2E5-0F49440198A1}" type="presOf" srcId="{0D34958E-EE22-41FB-94C8-82C165D5BEA4}" destId="{61ED2CAD-6DA6-4C19-A45A-C2B543676865}" srcOrd="1" destOrd="0" presId="urn:microsoft.com/office/officeart/2005/8/layout/process4"/>
    <dgm:cxn modelId="{BCB3053A-A872-4BC0-8122-5C7670EAAA3D}" srcId="{A25165EA-C622-44A8-B109-952B021D4F24}" destId="{A8F43025-DE70-49F1-8B7D-28ED08A8EBB4}" srcOrd="2" destOrd="0" parTransId="{9F1BC10C-D2A6-41F2-9F94-A03C4FD07DEA}" sibTransId="{E7059F23-5383-44B7-92FC-E0166F41AFE8}"/>
    <dgm:cxn modelId="{8DD2944B-2071-4A77-9D24-EE35B9EFC7D2}" srcId="{0D34958E-EE22-41FB-94C8-82C165D5BEA4}" destId="{517400AC-7D4E-4D44-8612-E1DBBB595AD0}" srcOrd="2" destOrd="0" parTransId="{72EF1051-E71E-463D-9A2A-C2171FF8EA50}" sibTransId="{596793B6-85D1-4C8B-9772-CE6F6AEB0D72}"/>
    <dgm:cxn modelId="{19792A7B-1198-47B0-95BA-80079AAF2694}" type="presOf" srcId="{75C02DD0-2B2C-4774-9CD4-CA27F71A7FF8}" destId="{22D88C72-53F7-4228-810F-C93F592A1D2E}" srcOrd="0" destOrd="0" presId="urn:microsoft.com/office/officeart/2005/8/layout/process4"/>
    <dgm:cxn modelId="{166BBA81-FB6B-48BA-8888-76827DB1E4EC}" srcId="{0A148E82-83DA-431C-92E1-0169CB8D6452}" destId="{0D34958E-EE22-41FB-94C8-82C165D5BEA4}" srcOrd="0" destOrd="0" parTransId="{56CE9173-D353-47C2-8374-AADB01BAF95D}" sibTransId="{242DCEDD-D48E-4082-AACC-6985A56FDB1B}"/>
    <dgm:cxn modelId="{FA5ECE8B-C1C6-49BA-8D02-424160CD1E4B}" srcId="{0D34958E-EE22-41FB-94C8-82C165D5BEA4}" destId="{C7E84D85-4991-4F0B-A516-AAD71D173844}" srcOrd="1" destOrd="0" parTransId="{F9869D48-1BA4-4A4A-990A-DA9504D33879}" sibTransId="{627C8C51-B8C9-40FF-83C3-D886974C4BE3}"/>
    <dgm:cxn modelId="{C451D78D-0411-47E2-B79F-F5534BF41595}" srcId="{0D34958E-EE22-41FB-94C8-82C165D5BEA4}" destId="{53BB690A-225C-4744-8EDF-0FE12C332735}" srcOrd="0" destOrd="0" parTransId="{E474CC4D-C6FC-46BB-B3B7-AE1EAC8E3107}" sibTransId="{D703F12D-1AAE-49E4-9D61-7862D68CDC0F}"/>
    <dgm:cxn modelId="{03B149B0-1E65-4FC0-9E0F-9C21C8607F01}" type="presOf" srcId="{A610E83A-BB45-48EC-A574-B8C944C188F1}" destId="{639EE10D-9DC1-4AC7-9331-8395B3124A69}" srcOrd="0" destOrd="0" presId="urn:microsoft.com/office/officeart/2005/8/layout/process4"/>
    <dgm:cxn modelId="{87E632B1-9C12-4A75-B85F-C2B9D9A3FD26}" type="presOf" srcId="{A25165EA-C622-44A8-B109-952B021D4F24}" destId="{B7C19690-CE89-4BA5-BF6B-32E852A09603}" srcOrd="1" destOrd="0" presId="urn:microsoft.com/office/officeart/2005/8/layout/process4"/>
    <dgm:cxn modelId="{A2CE5DB3-4E62-4589-ADC8-AB82F9E8E7CE}" type="presOf" srcId="{E0F552A3-D5BF-4417-A5C7-E490D13822DA}" destId="{72C62C09-1DD9-4546-824D-3EB9BFF02486}" srcOrd="0" destOrd="0" presId="urn:microsoft.com/office/officeart/2005/8/layout/process4"/>
    <dgm:cxn modelId="{348B44B6-197B-4FC8-B93B-A3366332DFFC}" srcId="{0A148E82-83DA-431C-92E1-0169CB8D6452}" destId="{75C02DD0-2B2C-4774-9CD4-CA27F71A7FF8}" srcOrd="1" destOrd="0" parTransId="{9CB581EB-0DE4-4B48-AD39-185D7416266D}" sibTransId="{8CB87EF9-87FB-40B3-9DF1-3AA495B8CF3A}"/>
    <dgm:cxn modelId="{81E873BB-695F-491A-BC49-A91ED3D138F4}" srcId="{A25165EA-C622-44A8-B109-952B021D4F24}" destId="{E0F552A3-D5BF-4417-A5C7-E490D13822DA}" srcOrd="0" destOrd="0" parTransId="{22CEFDB5-4774-4289-80B1-6E0444E197C9}" sibTransId="{A98D0A8E-ED8B-40EE-8B6F-CDCCB9ECC70A}"/>
    <dgm:cxn modelId="{BAC948C2-BEC0-4417-A74A-A1A34BBD748E}" type="presOf" srcId="{53BB690A-225C-4744-8EDF-0FE12C332735}" destId="{B23946DB-24E1-41EF-B838-04BFB8AF6CC5}" srcOrd="0" destOrd="0" presId="urn:microsoft.com/office/officeart/2005/8/layout/process4"/>
    <dgm:cxn modelId="{567855CF-3579-4FE0-82CD-E2BE40BD41D9}" srcId="{A25165EA-C622-44A8-B109-952B021D4F24}" destId="{A610E83A-BB45-48EC-A574-B8C944C188F1}" srcOrd="1" destOrd="0" parTransId="{296E22A6-2978-4992-9539-96BD829079C5}" sibTransId="{6FBC2849-C277-4771-9078-6A1FC182C9A7}"/>
    <dgm:cxn modelId="{D623D6E3-C76B-4700-B9D5-88ECF60D84D8}" type="presOf" srcId="{0A148E82-83DA-431C-92E1-0169CB8D6452}" destId="{1A0D2D08-8F43-40EF-BCCA-B23910766FFF}" srcOrd="0" destOrd="0" presId="urn:microsoft.com/office/officeart/2005/8/layout/process4"/>
    <dgm:cxn modelId="{C89EA1FB-CA0A-4C1B-9F1F-6802F4D8B3D9}" type="presOf" srcId="{C7E84D85-4991-4F0B-A516-AAD71D173844}" destId="{447E8AAC-356C-4A01-B1A1-0CD55BACF722}" srcOrd="0" destOrd="0" presId="urn:microsoft.com/office/officeart/2005/8/layout/process4"/>
    <dgm:cxn modelId="{7DAF03FF-0EC9-41FA-9E1C-69082697B2F9}" type="presOf" srcId="{517400AC-7D4E-4D44-8612-E1DBBB595AD0}" destId="{E41EA40E-1E1A-45E4-8C8A-846A77851A6D}" srcOrd="0" destOrd="0" presId="urn:microsoft.com/office/officeart/2005/8/layout/process4"/>
    <dgm:cxn modelId="{7C1AE1ED-724D-4199-BF3F-3902B62F3DDD}" type="presParOf" srcId="{1A0D2D08-8F43-40EF-BCCA-B23910766FFF}" destId="{BB6F4496-E519-4DA3-9CE7-260688A9125C}" srcOrd="0" destOrd="0" presId="urn:microsoft.com/office/officeart/2005/8/layout/process4"/>
    <dgm:cxn modelId="{D69E48E8-F2A2-424C-881A-805AE85ECA5E}" type="presParOf" srcId="{BB6F4496-E519-4DA3-9CE7-260688A9125C}" destId="{6426E63D-BBBE-42BD-B2BF-14944BA43288}" srcOrd="0" destOrd="0" presId="urn:microsoft.com/office/officeart/2005/8/layout/process4"/>
    <dgm:cxn modelId="{193A3F3B-265C-41F6-9B4A-5650483E97EC}" type="presParOf" srcId="{BB6F4496-E519-4DA3-9CE7-260688A9125C}" destId="{B7C19690-CE89-4BA5-BF6B-32E852A09603}" srcOrd="1" destOrd="0" presId="urn:microsoft.com/office/officeart/2005/8/layout/process4"/>
    <dgm:cxn modelId="{3EB047BA-93D3-4353-A323-8E999AF4FC0F}" type="presParOf" srcId="{BB6F4496-E519-4DA3-9CE7-260688A9125C}" destId="{647BD58F-052E-475F-A772-A73B773DF00D}" srcOrd="2" destOrd="0" presId="urn:microsoft.com/office/officeart/2005/8/layout/process4"/>
    <dgm:cxn modelId="{5BE1B863-EAB8-4D1D-9A15-F57B2F9D1709}" type="presParOf" srcId="{647BD58F-052E-475F-A772-A73B773DF00D}" destId="{72C62C09-1DD9-4546-824D-3EB9BFF02486}" srcOrd="0" destOrd="0" presId="urn:microsoft.com/office/officeart/2005/8/layout/process4"/>
    <dgm:cxn modelId="{14DFCBA6-F6CB-41ED-B83B-E41E309E8D6C}" type="presParOf" srcId="{647BD58F-052E-475F-A772-A73B773DF00D}" destId="{639EE10D-9DC1-4AC7-9331-8395B3124A69}" srcOrd="1" destOrd="0" presId="urn:microsoft.com/office/officeart/2005/8/layout/process4"/>
    <dgm:cxn modelId="{F4ED2985-49E4-440A-B5DF-D24B05CD4F2E}" type="presParOf" srcId="{647BD58F-052E-475F-A772-A73B773DF00D}" destId="{48DB9748-8A2C-416D-97F9-8799D9A5A7B0}" srcOrd="2" destOrd="0" presId="urn:microsoft.com/office/officeart/2005/8/layout/process4"/>
    <dgm:cxn modelId="{9A001739-A59B-4CB5-A938-744E276602D1}" type="presParOf" srcId="{1A0D2D08-8F43-40EF-BCCA-B23910766FFF}" destId="{8B88C707-423E-4938-9539-A72E03C01F86}" srcOrd="1" destOrd="0" presId="urn:microsoft.com/office/officeart/2005/8/layout/process4"/>
    <dgm:cxn modelId="{EC090FE7-C922-41F0-9CE6-404875954E7C}" type="presParOf" srcId="{1A0D2D08-8F43-40EF-BCCA-B23910766FFF}" destId="{99A2698C-DACF-43D4-8E37-844A944B127C}" srcOrd="2" destOrd="0" presId="urn:microsoft.com/office/officeart/2005/8/layout/process4"/>
    <dgm:cxn modelId="{9AEE12FE-C7A8-410E-B33A-8F7F5E993367}" type="presParOf" srcId="{99A2698C-DACF-43D4-8E37-844A944B127C}" destId="{22D88C72-53F7-4228-810F-C93F592A1D2E}" srcOrd="0" destOrd="0" presId="urn:microsoft.com/office/officeart/2005/8/layout/process4"/>
    <dgm:cxn modelId="{09905003-C845-4DB9-9EF0-6B9EF7D5BE94}" type="presParOf" srcId="{1A0D2D08-8F43-40EF-BCCA-B23910766FFF}" destId="{85764417-6F2F-4F19-9538-E32875803F53}" srcOrd="3" destOrd="0" presId="urn:microsoft.com/office/officeart/2005/8/layout/process4"/>
    <dgm:cxn modelId="{87F14EC4-5CA6-4EF1-8C69-AA0180B82E11}" type="presParOf" srcId="{1A0D2D08-8F43-40EF-BCCA-B23910766FFF}" destId="{F5E28E35-0E9C-42C8-AE3B-CB1F619970CB}" srcOrd="4" destOrd="0" presId="urn:microsoft.com/office/officeart/2005/8/layout/process4"/>
    <dgm:cxn modelId="{6DAE8C31-4405-4042-BD01-9723262E2951}" type="presParOf" srcId="{F5E28E35-0E9C-42C8-AE3B-CB1F619970CB}" destId="{2B157B9E-D909-460B-A9BB-18A123046FFB}" srcOrd="0" destOrd="0" presId="urn:microsoft.com/office/officeart/2005/8/layout/process4"/>
    <dgm:cxn modelId="{DAC1401F-D450-4555-947C-EC2C50A0DD66}" type="presParOf" srcId="{F5E28E35-0E9C-42C8-AE3B-CB1F619970CB}" destId="{61ED2CAD-6DA6-4C19-A45A-C2B543676865}" srcOrd="1" destOrd="0" presId="urn:microsoft.com/office/officeart/2005/8/layout/process4"/>
    <dgm:cxn modelId="{1C8EE016-67FB-4ED7-9580-11A9BA36FA1D}" type="presParOf" srcId="{F5E28E35-0E9C-42C8-AE3B-CB1F619970CB}" destId="{D33A2C09-D2FE-4E22-841A-7AFB1AA15539}" srcOrd="2" destOrd="0" presId="urn:microsoft.com/office/officeart/2005/8/layout/process4"/>
    <dgm:cxn modelId="{9160B8E9-9700-423F-AB31-8D725542DFF1}" type="presParOf" srcId="{D33A2C09-D2FE-4E22-841A-7AFB1AA15539}" destId="{B23946DB-24E1-41EF-B838-04BFB8AF6CC5}" srcOrd="0" destOrd="0" presId="urn:microsoft.com/office/officeart/2005/8/layout/process4"/>
    <dgm:cxn modelId="{D6A9A506-9EE5-4D86-A7CD-DF7BF64E75DB}" type="presParOf" srcId="{D33A2C09-D2FE-4E22-841A-7AFB1AA15539}" destId="{447E8AAC-356C-4A01-B1A1-0CD55BACF722}" srcOrd="1" destOrd="0" presId="urn:microsoft.com/office/officeart/2005/8/layout/process4"/>
    <dgm:cxn modelId="{E5778319-DB47-4E1E-8F6A-61B95BF33D83}" type="presParOf" srcId="{D33A2C09-D2FE-4E22-841A-7AFB1AA15539}" destId="{E41EA40E-1E1A-45E4-8C8A-846A77851A6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BAA2A-738C-4009-9A7F-3D7AEC94512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4F0FC3-A1AC-4251-8923-920F82D1CA3E}">
      <dgm:prSet/>
      <dgm:spPr/>
      <dgm:t>
        <a:bodyPr/>
        <a:lstStyle/>
        <a:p>
          <a:r>
            <a:rPr lang="sk-SK" dirty="0"/>
            <a:t>Časové obdobie (2020-2023)</a:t>
          </a:r>
          <a:endParaRPr lang="en-US" dirty="0"/>
        </a:p>
      </dgm:t>
    </dgm:pt>
    <dgm:pt modelId="{22955B9B-9789-46BF-ACDF-44A665E6009F}" type="parTrans" cxnId="{7DF98A48-BBC5-4F73-A246-9E54AB341D0C}">
      <dgm:prSet/>
      <dgm:spPr/>
      <dgm:t>
        <a:bodyPr/>
        <a:lstStyle/>
        <a:p>
          <a:endParaRPr lang="en-US"/>
        </a:p>
      </dgm:t>
    </dgm:pt>
    <dgm:pt modelId="{04EFC8F2-0EA4-4EAE-8E3E-2C1E27402DC0}" type="sibTrans" cxnId="{7DF98A48-BBC5-4F73-A246-9E54AB341D0C}">
      <dgm:prSet/>
      <dgm:spPr/>
      <dgm:t>
        <a:bodyPr/>
        <a:lstStyle/>
        <a:p>
          <a:endParaRPr lang="en-US"/>
        </a:p>
      </dgm:t>
    </dgm:pt>
    <dgm:pt modelId="{10D7BD81-75E8-4706-A77F-69B5DC38F19A}">
      <dgm:prSet/>
      <dgm:spPr/>
      <dgm:t>
        <a:bodyPr/>
        <a:lstStyle/>
        <a:p>
          <a:r>
            <a:rPr lang="sk-SK" dirty="0"/>
            <a:t>Typ publikácií: časopisy (predovšetkým Q1, Q2)</a:t>
          </a:r>
          <a:endParaRPr lang="en-US" dirty="0"/>
        </a:p>
      </dgm:t>
    </dgm:pt>
    <dgm:pt modelId="{16A050B3-F517-4636-A939-0D6EE799544A}" type="parTrans" cxnId="{B0CC9A61-A7F5-4875-BDE7-594F1C4DC937}">
      <dgm:prSet/>
      <dgm:spPr/>
      <dgm:t>
        <a:bodyPr/>
        <a:lstStyle/>
        <a:p>
          <a:endParaRPr lang="en-US"/>
        </a:p>
      </dgm:t>
    </dgm:pt>
    <dgm:pt modelId="{1867B56A-6EA8-44A6-94C6-644E57C5CA44}" type="sibTrans" cxnId="{B0CC9A61-A7F5-4875-BDE7-594F1C4DC937}">
      <dgm:prSet/>
      <dgm:spPr/>
      <dgm:t>
        <a:bodyPr/>
        <a:lstStyle/>
        <a:p>
          <a:endParaRPr lang="en-US"/>
        </a:p>
      </dgm:t>
    </dgm:pt>
    <dgm:pt modelId="{19C22E37-5439-4A1B-A1C4-267D29C6D5A2}">
      <dgm:prSet/>
      <dgm:spPr/>
      <dgm:t>
        <a:bodyPr/>
        <a:lstStyle/>
        <a:p>
          <a:r>
            <a:rPr lang="sk-SK" dirty="0"/>
            <a:t>Databázy: Web of </a:t>
          </a:r>
          <a:r>
            <a:rPr lang="sk-SK" dirty="0" err="1"/>
            <a:t>Science</a:t>
          </a:r>
          <a:r>
            <a:rPr lang="sk-SK" dirty="0"/>
            <a:t>, </a:t>
          </a:r>
          <a:r>
            <a:rPr lang="sk-SK" dirty="0" err="1"/>
            <a:t>Scopus</a:t>
          </a:r>
          <a:endParaRPr lang="en-US" dirty="0"/>
        </a:p>
      </dgm:t>
    </dgm:pt>
    <dgm:pt modelId="{3EF7B7E5-5323-4F3B-B112-E5E4C468B02A}" type="parTrans" cxnId="{DC23C7F5-CE6B-4443-8F4A-C39A706476B3}">
      <dgm:prSet/>
      <dgm:spPr/>
      <dgm:t>
        <a:bodyPr/>
        <a:lstStyle/>
        <a:p>
          <a:endParaRPr lang="en-US"/>
        </a:p>
      </dgm:t>
    </dgm:pt>
    <dgm:pt modelId="{3E034374-390F-4845-B9C8-67D5CC37D279}" type="sibTrans" cxnId="{DC23C7F5-CE6B-4443-8F4A-C39A706476B3}">
      <dgm:prSet/>
      <dgm:spPr/>
      <dgm:t>
        <a:bodyPr/>
        <a:lstStyle/>
        <a:p>
          <a:endParaRPr lang="en-US"/>
        </a:p>
      </dgm:t>
    </dgm:pt>
    <dgm:pt modelId="{7281427C-1320-4952-B496-7F80D221830A}">
      <dgm:prSet/>
      <dgm:spPr/>
      <dgm:t>
        <a:bodyPr/>
        <a:lstStyle/>
        <a:p>
          <a:r>
            <a:rPr lang="sk-SK" dirty="0"/>
            <a:t>Limity výskumu: Obmedzenia databáz na špecifické kategórie: „ekonomika“, „manažment“, podnikanie“ </a:t>
          </a:r>
          <a:endParaRPr lang="en-US" dirty="0"/>
        </a:p>
      </dgm:t>
    </dgm:pt>
    <dgm:pt modelId="{CF955AFD-BB84-453F-8B47-F136BF54B4A3}" type="parTrans" cxnId="{06539B55-62E4-4FB3-87AC-D5BFE68B0B65}">
      <dgm:prSet/>
      <dgm:spPr/>
      <dgm:t>
        <a:bodyPr/>
        <a:lstStyle/>
        <a:p>
          <a:endParaRPr lang="en-US"/>
        </a:p>
      </dgm:t>
    </dgm:pt>
    <dgm:pt modelId="{F6E47993-D1DC-40FD-9D91-8F37530F8FAA}" type="sibTrans" cxnId="{06539B55-62E4-4FB3-87AC-D5BFE68B0B65}">
      <dgm:prSet/>
      <dgm:spPr/>
      <dgm:t>
        <a:bodyPr/>
        <a:lstStyle/>
        <a:p>
          <a:endParaRPr lang="en-US"/>
        </a:p>
      </dgm:t>
    </dgm:pt>
    <dgm:pt modelId="{B9C0D9A1-6155-4393-A940-A0BB56E52A07}">
      <dgm:prSet/>
      <dgm:spPr/>
      <dgm:t>
        <a:bodyPr/>
        <a:lstStyle/>
        <a:p>
          <a:r>
            <a:rPr lang="sk-SK" dirty="0"/>
            <a:t>Zameranie: štúdie zamerané na HRD v malých a stredných podnikoch</a:t>
          </a:r>
        </a:p>
      </dgm:t>
    </dgm:pt>
    <dgm:pt modelId="{6E70A412-59AA-4852-9706-ED02F9AE3ECE}" type="parTrans" cxnId="{20031C73-49BA-43AF-81DD-CBDD767114C1}">
      <dgm:prSet/>
      <dgm:spPr/>
      <dgm:t>
        <a:bodyPr/>
        <a:lstStyle/>
        <a:p>
          <a:endParaRPr lang="sk-SK"/>
        </a:p>
      </dgm:t>
    </dgm:pt>
    <dgm:pt modelId="{1A55EB99-514B-457F-AB9B-45B5FAEF5275}" type="sibTrans" cxnId="{20031C73-49BA-43AF-81DD-CBDD767114C1}">
      <dgm:prSet/>
      <dgm:spPr/>
      <dgm:t>
        <a:bodyPr/>
        <a:lstStyle/>
        <a:p>
          <a:endParaRPr lang="sk-SK"/>
        </a:p>
      </dgm:t>
    </dgm:pt>
    <dgm:pt modelId="{2852AB8B-E8E5-435A-BCA7-E2D1388A05C6}" type="pres">
      <dgm:prSet presAssocID="{E92BAA2A-738C-4009-9A7F-3D7AEC945128}" presName="linear" presStyleCnt="0">
        <dgm:presLayoutVars>
          <dgm:animLvl val="lvl"/>
          <dgm:resizeHandles val="exact"/>
        </dgm:presLayoutVars>
      </dgm:prSet>
      <dgm:spPr/>
    </dgm:pt>
    <dgm:pt modelId="{2C40F335-C06B-446E-B58C-BB511AEE9549}" type="pres">
      <dgm:prSet presAssocID="{434F0FC3-A1AC-4251-8923-920F82D1CA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59E12E-DAFD-4BB0-AB3C-C4554E2E4661}" type="pres">
      <dgm:prSet presAssocID="{04EFC8F2-0EA4-4EAE-8E3E-2C1E27402DC0}" presName="spacer" presStyleCnt="0"/>
      <dgm:spPr/>
    </dgm:pt>
    <dgm:pt modelId="{BF14AA95-4D01-460C-A6D3-A53E31DB006E}" type="pres">
      <dgm:prSet presAssocID="{10D7BD81-75E8-4706-A77F-69B5DC38F1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8349C84-2368-4A69-AE9E-B6065365031C}" type="pres">
      <dgm:prSet presAssocID="{1867B56A-6EA8-44A6-94C6-644E57C5CA44}" presName="spacer" presStyleCnt="0"/>
      <dgm:spPr/>
    </dgm:pt>
    <dgm:pt modelId="{83A812CF-5086-4144-A27C-83B3A7FA9158}" type="pres">
      <dgm:prSet presAssocID="{19C22E37-5439-4A1B-A1C4-267D29C6D5A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297630-C906-4E71-8A00-D82AA823A4FC}" type="pres">
      <dgm:prSet presAssocID="{3E034374-390F-4845-B9C8-67D5CC37D279}" presName="spacer" presStyleCnt="0"/>
      <dgm:spPr/>
    </dgm:pt>
    <dgm:pt modelId="{519602CE-30D5-4BE9-9DBE-CECD0D71109F}" type="pres">
      <dgm:prSet presAssocID="{7281427C-1320-4952-B496-7F80D22183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65D387-FF2C-4B19-9473-7025B596C89A}" type="pres">
      <dgm:prSet presAssocID="{F6E47993-D1DC-40FD-9D91-8F37530F8FAA}" presName="spacer" presStyleCnt="0"/>
      <dgm:spPr/>
    </dgm:pt>
    <dgm:pt modelId="{EF6A37DC-597F-4034-94A6-8FA5FE4CE72C}" type="pres">
      <dgm:prSet presAssocID="{B9C0D9A1-6155-4393-A940-A0BB56E52A0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CC9A61-A7F5-4875-BDE7-594F1C4DC937}" srcId="{E92BAA2A-738C-4009-9A7F-3D7AEC945128}" destId="{10D7BD81-75E8-4706-A77F-69B5DC38F19A}" srcOrd="1" destOrd="0" parTransId="{16A050B3-F517-4636-A939-0D6EE799544A}" sibTransId="{1867B56A-6EA8-44A6-94C6-644E57C5CA44}"/>
    <dgm:cxn modelId="{7DF98A48-BBC5-4F73-A246-9E54AB341D0C}" srcId="{E92BAA2A-738C-4009-9A7F-3D7AEC945128}" destId="{434F0FC3-A1AC-4251-8923-920F82D1CA3E}" srcOrd="0" destOrd="0" parTransId="{22955B9B-9789-46BF-ACDF-44A665E6009F}" sibTransId="{04EFC8F2-0EA4-4EAE-8E3E-2C1E27402DC0}"/>
    <dgm:cxn modelId="{20031C73-49BA-43AF-81DD-CBDD767114C1}" srcId="{E92BAA2A-738C-4009-9A7F-3D7AEC945128}" destId="{B9C0D9A1-6155-4393-A940-A0BB56E52A07}" srcOrd="4" destOrd="0" parTransId="{6E70A412-59AA-4852-9706-ED02F9AE3ECE}" sibTransId="{1A55EB99-514B-457F-AB9B-45B5FAEF5275}"/>
    <dgm:cxn modelId="{06539B55-62E4-4FB3-87AC-D5BFE68B0B65}" srcId="{E92BAA2A-738C-4009-9A7F-3D7AEC945128}" destId="{7281427C-1320-4952-B496-7F80D221830A}" srcOrd="3" destOrd="0" parTransId="{CF955AFD-BB84-453F-8B47-F136BF54B4A3}" sibTransId="{F6E47993-D1DC-40FD-9D91-8F37530F8FAA}"/>
    <dgm:cxn modelId="{EB66F48A-F083-47B7-B643-8E9CA7D4C5F9}" type="presOf" srcId="{434F0FC3-A1AC-4251-8923-920F82D1CA3E}" destId="{2C40F335-C06B-446E-B58C-BB511AEE9549}" srcOrd="0" destOrd="0" presId="urn:microsoft.com/office/officeart/2005/8/layout/vList2"/>
    <dgm:cxn modelId="{DC521590-9EF2-4D76-8E56-918A76C783DD}" type="presOf" srcId="{10D7BD81-75E8-4706-A77F-69B5DC38F19A}" destId="{BF14AA95-4D01-460C-A6D3-A53E31DB006E}" srcOrd="0" destOrd="0" presId="urn:microsoft.com/office/officeart/2005/8/layout/vList2"/>
    <dgm:cxn modelId="{7334239F-5BC9-4E51-8CC2-1E5B664294E7}" type="presOf" srcId="{19C22E37-5439-4A1B-A1C4-267D29C6D5A2}" destId="{83A812CF-5086-4144-A27C-83B3A7FA9158}" srcOrd="0" destOrd="0" presId="urn:microsoft.com/office/officeart/2005/8/layout/vList2"/>
    <dgm:cxn modelId="{EFCBE2A8-76FC-44C7-B9C8-DA52AAC46F04}" type="presOf" srcId="{E92BAA2A-738C-4009-9A7F-3D7AEC945128}" destId="{2852AB8B-E8E5-435A-BCA7-E2D1388A05C6}" srcOrd="0" destOrd="0" presId="urn:microsoft.com/office/officeart/2005/8/layout/vList2"/>
    <dgm:cxn modelId="{386EABAB-C4FD-41FA-9C0B-F083469EB0FC}" type="presOf" srcId="{B9C0D9A1-6155-4393-A940-A0BB56E52A07}" destId="{EF6A37DC-597F-4034-94A6-8FA5FE4CE72C}" srcOrd="0" destOrd="0" presId="urn:microsoft.com/office/officeart/2005/8/layout/vList2"/>
    <dgm:cxn modelId="{202BD5C7-90EF-4105-8084-D83A055C8D91}" type="presOf" srcId="{7281427C-1320-4952-B496-7F80D221830A}" destId="{519602CE-30D5-4BE9-9DBE-CECD0D71109F}" srcOrd="0" destOrd="0" presId="urn:microsoft.com/office/officeart/2005/8/layout/vList2"/>
    <dgm:cxn modelId="{DC23C7F5-CE6B-4443-8F4A-C39A706476B3}" srcId="{E92BAA2A-738C-4009-9A7F-3D7AEC945128}" destId="{19C22E37-5439-4A1B-A1C4-267D29C6D5A2}" srcOrd="2" destOrd="0" parTransId="{3EF7B7E5-5323-4F3B-B112-E5E4C468B02A}" sibTransId="{3E034374-390F-4845-B9C8-67D5CC37D279}"/>
    <dgm:cxn modelId="{1A264DE5-9930-4BD7-AA36-10869A8028F0}" type="presParOf" srcId="{2852AB8B-E8E5-435A-BCA7-E2D1388A05C6}" destId="{2C40F335-C06B-446E-B58C-BB511AEE9549}" srcOrd="0" destOrd="0" presId="urn:microsoft.com/office/officeart/2005/8/layout/vList2"/>
    <dgm:cxn modelId="{27EA05AA-FE0F-4A07-9411-5D1AFADC4BF9}" type="presParOf" srcId="{2852AB8B-E8E5-435A-BCA7-E2D1388A05C6}" destId="{BF59E12E-DAFD-4BB0-AB3C-C4554E2E4661}" srcOrd="1" destOrd="0" presId="urn:microsoft.com/office/officeart/2005/8/layout/vList2"/>
    <dgm:cxn modelId="{AF5062FD-1859-4C40-9F77-9B62474F0429}" type="presParOf" srcId="{2852AB8B-E8E5-435A-BCA7-E2D1388A05C6}" destId="{BF14AA95-4D01-460C-A6D3-A53E31DB006E}" srcOrd="2" destOrd="0" presId="urn:microsoft.com/office/officeart/2005/8/layout/vList2"/>
    <dgm:cxn modelId="{2A09121B-F1B1-4C3A-A546-D745F89AD535}" type="presParOf" srcId="{2852AB8B-E8E5-435A-BCA7-E2D1388A05C6}" destId="{48349C84-2368-4A69-AE9E-B6065365031C}" srcOrd="3" destOrd="0" presId="urn:microsoft.com/office/officeart/2005/8/layout/vList2"/>
    <dgm:cxn modelId="{B26E81DB-84A7-40E5-BFD0-65E0F09114E3}" type="presParOf" srcId="{2852AB8B-E8E5-435A-BCA7-E2D1388A05C6}" destId="{83A812CF-5086-4144-A27C-83B3A7FA9158}" srcOrd="4" destOrd="0" presId="urn:microsoft.com/office/officeart/2005/8/layout/vList2"/>
    <dgm:cxn modelId="{1B1EAD11-39D9-429E-99D1-AC9AA6F6DB69}" type="presParOf" srcId="{2852AB8B-E8E5-435A-BCA7-E2D1388A05C6}" destId="{4F297630-C906-4E71-8A00-D82AA823A4FC}" srcOrd="5" destOrd="0" presId="urn:microsoft.com/office/officeart/2005/8/layout/vList2"/>
    <dgm:cxn modelId="{E5BC1028-3C4C-4F69-83FE-9EB2C1934361}" type="presParOf" srcId="{2852AB8B-E8E5-435A-BCA7-E2D1388A05C6}" destId="{519602CE-30D5-4BE9-9DBE-CECD0D71109F}" srcOrd="6" destOrd="0" presId="urn:microsoft.com/office/officeart/2005/8/layout/vList2"/>
    <dgm:cxn modelId="{E231A1B4-2CB4-4523-8D3A-924557E5836F}" type="presParOf" srcId="{2852AB8B-E8E5-435A-BCA7-E2D1388A05C6}" destId="{0C65D387-FF2C-4B19-9473-7025B596C89A}" srcOrd="7" destOrd="0" presId="urn:microsoft.com/office/officeart/2005/8/layout/vList2"/>
    <dgm:cxn modelId="{5BCD8A59-FBD6-4DAA-B784-0299F739E73C}" type="presParOf" srcId="{2852AB8B-E8E5-435A-BCA7-E2D1388A05C6}" destId="{EF6A37DC-597F-4034-94A6-8FA5FE4CE7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9E521-D8B0-4A6D-A182-E9C26931CC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82B571-400D-4FC0-B524-1B2EBD23B4F0}">
      <dgm:prSet custT="1"/>
      <dgm:spPr/>
      <dgm:t>
        <a:bodyPr anchor="ctr"/>
        <a:lstStyle/>
        <a:p>
          <a:r>
            <a:rPr lang="sk-SK" sz="3600" dirty="0"/>
            <a:t>Názov</a:t>
          </a:r>
          <a:endParaRPr lang="en-US" sz="3600" dirty="0"/>
        </a:p>
      </dgm:t>
    </dgm:pt>
    <dgm:pt modelId="{9F238615-F974-4989-A998-C873FFB8B8C1}" type="parTrans" cxnId="{D7B7E48A-1F0B-41AD-9170-E313C5A4D08F}">
      <dgm:prSet/>
      <dgm:spPr/>
      <dgm:t>
        <a:bodyPr/>
        <a:lstStyle/>
        <a:p>
          <a:endParaRPr lang="en-US" sz="3600"/>
        </a:p>
      </dgm:t>
    </dgm:pt>
    <dgm:pt modelId="{43454055-D0A3-4390-A0A7-25683D2D2A9C}" type="sibTrans" cxnId="{D7B7E48A-1F0B-41AD-9170-E313C5A4D08F}">
      <dgm:prSet/>
      <dgm:spPr/>
      <dgm:t>
        <a:bodyPr/>
        <a:lstStyle/>
        <a:p>
          <a:endParaRPr lang="en-US" sz="3600"/>
        </a:p>
      </dgm:t>
    </dgm:pt>
    <dgm:pt modelId="{B0924714-5E19-4FCB-8B3B-84070D0C35FB}">
      <dgm:prSet custT="1"/>
      <dgm:spPr/>
      <dgm:t>
        <a:bodyPr anchor="ctr"/>
        <a:lstStyle/>
        <a:p>
          <a:r>
            <a:rPr lang="sk-SK" sz="3600" dirty="0"/>
            <a:t>Abstrakt</a:t>
          </a:r>
          <a:endParaRPr lang="en-US" sz="3600" dirty="0"/>
        </a:p>
      </dgm:t>
    </dgm:pt>
    <dgm:pt modelId="{2DEFED3B-0F75-475A-953A-B2FC366694AE}" type="parTrans" cxnId="{77F6F5C7-53B6-4643-9608-A7A2872AAB75}">
      <dgm:prSet/>
      <dgm:spPr/>
      <dgm:t>
        <a:bodyPr/>
        <a:lstStyle/>
        <a:p>
          <a:endParaRPr lang="en-US" sz="3600"/>
        </a:p>
      </dgm:t>
    </dgm:pt>
    <dgm:pt modelId="{2FB3EECB-BCC5-426F-99C8-57AADEE78E83}" type="sibTrans" cxnId="{77F6F5C7-53B6-4643-9608-A7A2872AAB75}">
      <dgm:prSet/>
      <dgm:spPr/>
      <dgm:t>
        <a:bodyPr/>
        <a:lstStyle/>
        <a:p>
          <a:endParaRPr lang="en-US" sz="3600"/>
        </a:p>
      </dgm:t>
    </dgm:pt>
    <dgm:pt modelId="{363FEEE5-6A6A-4CD7-9E58-4A55A93E4ACC}">
      <dgm:prSet custT="1"/>
      <dgm:spPr/>
      <dgm:t>
        <a:bodyPr anchor="ctr"/>
        <a:lstStyle/>
        <a:p>
          <a:r>
            <a:rPr lang="sk-SK" sz="3600" dirty="0"/>
            <a:t>Kľúčové slová</a:t>
          </a:r>
          <a:endParaRPr lang="en-US" sz="3600" dirty="0"/>
        </a:p>
      </dgm:t>
    </dgm:pt>
    <dgm:pt modelId="{9DED0837-458E-4CF8-B068-8240AEB1F519}" type="parTrans" cxnId="{80A2F164-86B8-4313-99DD-47AD22D13D1F}">
      <dgm:prSet/>
      <dgm:spPr/>
      <dgm:t>
        <a:bodyPr/>
        <a:lstStyle/>
        <a:p>
          <a:endParaRPr lang="en-US" sz="3600"/>
        </a:p>
      </dgm:t>
    </dgm:pt>
    <dgm:pt modelId="{E4D6B05B-A622-478A-B248-D887570B637D}" type="sibTrans" cxnId="{80A2F164-86B8-4313-99DD-47AD22D13D1F}">
      <dgm:prSet/>
      <dgm:spPr/>
      <dgm:t>
        <a:bodyPr/>
        <a:lstStyle/>
        <a:p>
          <a:endParaRPr lang="en-US" sz="3600"/>
        </a:p>
      </dgm:t>
    </dgm:pt>
    <dgm:pt modelId="{01765607-6956-4908-A1AB-693305A57E0B}" type="pres">
      <dgm:prSet presAssocID="{CF59E521-D8B0-4A6D-A182-E9C26931CCC5}" presName="vert0" presStyleCnt="0">
        <dgm:presLayoutVars>
          <dgm:dir/>
          <dgm:animOne val="branch"/>
          <dgm:animLvl val="lvl"/>
        </dgm:presLayoutVars>
      </dgm:prSet>
      <dgm:spPr/>
    </dgm:pt>
    <dgm:pt modelId="{DA3603A5-154B-406E-8353-E2D6EB571DAE}" type="pres">
      <dgm:prSet presAssocID="{6582B571-400D-4FC0-B524-1B2EBD23B4F0}" presName="thickLine" presStyleLbl="alignNode1" presStyleIdx="0" presStyleCnt="3"/>
      <dgm:spPr/>
    </dgm:pt>
    <dgm:pt modelId="{0F5037DB-7758-45A3-B556-46D101B2C86E}" type="pres">
      <dgm:prSet presAssocID="{6582B571-400D-4FC0-B524-1B2EBD23B4F0}" presName="horz1" presStyleCnt="0"/>
      <dgm:spPr/>
    </dgm:pt>
    <dgm:pt modelId="{7A3B8F60-4557-4978-A8E7-0D4F0D40D515}" type="pres">
      <dgm:prSet presAssocID="{6582B571-400D-4FC0-B524-1B2EBD23B4F0}" presName="tx1" presStyleLbl="revTx" presStyleIdx="0" presStyleCnt="3"/>
      <dgm:spPr/>
    </dgm:pt>
    <dgm:pt modelId="{D380A053-F797-4292-930F-6B2CAABB3022}" type="pres">
      <dgm:prSet presAssocID="{6582B571-400D-4FC0-B524-1B2EBD23B4F0}" presName="vert1" presStyleCnt="0"/>
      <dgm:spPr/>
    </dgm:pt>
    <dgm:pt modelId="{AFAC89E9-0F7F-48B2-9400-B039C58A6C45}" type="pres">
      <dgm:prSet presAssocID="{B0924714-5E19-4FCB-8B3B-84070D0C35FB}" presName="thickLine" presStyleLbl="alignNode1" presStyleIdx="1" presStyleCnt="3"/>
      <dgm:spPr/>
    </dgm:pt>
    <dgm:pt modelId="{2AD61B13-384E-49B6-B404-8137FC9EE581}" type="pres">
      <dgm:prSet presAssocID="{B0924714-5E19-4FCB-8B3B-84070D0C35FB}" presName="horz1" presStyleCnt="0"/>
      <dgm:spPr/>
    </dgm:pt>
    <dgm:pt modelId="{9D4404FA-DCED-447B-A8FC-292A33754F7E}" type="pres">
      <dgm:prSet presAssocID="{B0924714-5E19-4FCB-8B3B-84070D0C35FB}" presName="tx1" presStyleLbl="revTx" presStyleIdx="1" presStyleCnt="3"/>
      <dgm:spPr/>
    </dgm:pt>
    <dgm:pt modelId="{9C57E3A0-A3C1-4123-8428-45ECD27DA857}" type="pres">
      <dgm:prSet presAssocID="{B0924714-5E19-4FCB-8B3B-84070D0C35FB}" presName="vert1" presStyleCnt="0"/>
      <dgm:spPr/>
    </dgm:pt>
    <dgm:pt modelId="{5CB4DBF4-11FB-42EF-8650-3273C0B98B2A}" type="pres">
      <dgm:prSet presAssocID="{363FEEE5-6A6A-4CD7-9E58-4A55A93E4ACC}" presName="thickLine" presStyleLbl="alignNode1" presStyleIdx="2" presStyleCnt="3"/>
      <dgm:spPr/>
    </dgm:pt>
    <dgm:pt modelId="{B9812E73-5587-4E2D-B594-5804A0AEA1AA}" type="pres">
      <dgm:prSet presAssocID="{363FEEE5-6A6A-4CD7-9E58-4A55A93E4ACC}" presName="horz1" presStyleCnt="0"/>
      <dgm:spPr/>
    </dgm:pt>
    <dgm:pt modelId="{FF43D39E-0883-4A60-AADD-EAD659BB1DEB}" type="pres">
      <dgm:prSet presAssocID="{363FEEE5-6A6A-4CD7-9E58-4A55A93E4ACC}" presName="tx1" presStyleLbl="revTx" presStyleIdx="2" presStyleCnt="3"/>
      <dgm:spPr/>
    </dgm:pt>
    <dgm:pt modelId="{699B9BC1-E9CF-48EB-96DB-589751367E04}" type="pres">
      <dgm:prSet presAssocID="{363FEEE5-6A6A-4CD7-9E58-4A55A93E4ACC}" presName="vert1" presStyleCnt="0"/>
      <dgm:spPr/>
    </dgm:pt>
  </dgm:ptLst>
  <dgm:cxnLst>
    <dgm:cxn modelId="{80A2F164-86B8-4313-99DD-47AD22D13D1F}" srcId="{CF59E521-D8B0-4A6D-A182-E9C26931CCC5}" destId="{363FEEE5-6A6A-4CD7-9E58-4A55A93E4ACC}" srcOrd="2" destOrd="0" parTransId="{9DED0837-458E-4CF8-B068-8240AEB1F519}" sibTransId="{E4D6B05B-A622-478A-B248-D887570B637D}"/>
    <dgm:cxn modelId="{84769C4A-3CFE-47D9-B10E-2ACFCA5BB7B5}" type="presOf" srcId="{6582B571-400D-4FC0-B524-1B2EBD23B4F0}" destId="{7A3B8F60-4557-4978-A8E7-0D4F0D40D515}" srcOrd="0" destOrd="0" presId="urn:microsoft.com/office/officeart/2008/layout/LinedList"/>
    <dgm:cxn modelId="{4C2AED5A-351E-487C-BEEB-667DD65BAE2B}" type="presOf" srcId="{363FEEE5-6A6A-4CD7-9E58-4A55A93E4ACC}" destId="{FF43D39E-0883-4A60-AADD-EAD659BB1DEB}" srcOrd="0" destOrd="0" presId="urn:microsoft.com/office/officeart/2008/layout/LinedList"/>
    <dgm:cxn modelId="{D7B7E48A-1F0B-41AD-9170-E313C5A4D08F}" srcId="{CF59E521-D8B0-4A6D-A182-E9C26931CCC5}" destId="{6582B571-400D-4FC0-B524-1B2EBD23B4F0}" srcOrd="0" destOrd="0" parTransId="{9F238615-F974-4989-A998-C873FFB8B8C1}" sibTransId="{43454055-D0A3-4390-A0A7-25683D2D2A9C}"/>
    <dgm:cxn modelId="{77F6F5C7-53B6-4643-9608-A7A2872AAB75}" srcId="{CF59E521-D8B0-4A6D-A182-E9C26931CCC5}" destId="{B0924714-5E19-4FCB-8B3B-84070D0C35FB}" srcOrd="1" destOrd="0" parTransId="{2DEFED3B-0F75-475A-953A-B2FC366694AE}" sibTransId="{2FB3EECB-BCC5-426F-99C8-57AADEE78E83}"/>
    <dgm:cxn modelId="{D8AD49CE-DED7-48A8-A430-7FA4A82EAEBD}" type="presOf" srcId="{B0924714-5E19-4FCB-8B3B-84070D0C35FB}" destId="{9D4404FA-DCED-447B-A8FC-292A33754F7E}" srcOrd="0" destOrd="0" presId="urn:microsoft.com/office/officeart/2008/layout/LinedList"/>
    <dgm:cxn modelId="{9122CBE4-8422-4D21-9961-6FE405A7CF00}" type="presOf" srcId="{CF59E521-D8B0-4A6D-A182-E9C26931CCC5}" destId="{01765607-6956-4908-A1AB-693305A57E0B}" srcOrd="0" destOrd="0" presId="urn:microsoft.com/office/officeart/2008/layout/LinedList"/>
    <dgm:cxn modelId="{248278CF-1F46-4CBA-89C1-1979AC9FE4F9}" type="presParOf" srcId="{01765607-6956-4908-A1AB-693305A57E0B}" destId="{DA3603A5-154B-406E-8353-E2D6EB571DAE}" srcOrd="0" destOrd="0" presId="urn:microsoft.com/office/officeart/2008/layout/LinedList"/>
    <dgm:cxn modelId="{FBEC7D64-ED93-46E1-BE73-3E7DC04D3717}" type="presParOf" srcId="{01765607-6956-4908-A1AB-693305A57E0B}" destId="{0F5037DB-7758-45A3-B556-46D101B2C86E}" srcOrd="1" destOrd="0" presId="urn:microsoft.com/office/officeart/2008/layout/LinedList"/>
    <dgm:cxn modelId="{EF8B92CC-C968-4A86-84F5-E1E2EFE7BB8E}" type="presParOf" srcId="{0F5037DB-7758-45A3-B556-46D101B2C86E}" destId="{7A3B8F60-4557-4978-A8E7-0D4F0D40D515}" srcOrd="0" destOrd="0" presId="urn:microsoft.com/office/officeart/2008/layout/LinedList"/>
    <dgm:cxn modelId="{CD6AF67A-21B6-4597-AE3A-29FB8088E090}" type="presParOf" srcId="{0F5037DB-7758-45A3-B556-46D101B2C86E}" destId="{D380A053-F797-4292-930F-6B2CAABB3022}" srcOrd="1" destOrd="0" presId="urn:microsoft.com/office/officeart/2008/layout/LinedList"/>
    <dgm:cxn modelId="{E5AF87EE-1B5B-4AE4-B667-176AD7DE2753}" type="presParOf" srcId="{01765607-6956-4908-A1AB-693305A57E0B}" destId="{AFAC89E9-0F7F-48B2-9400-B039C58A6C45}" srcOrd="2" destOrd="0" presId="urn:microsoft.com/office/officeart/2008/layout/LinedList"/>
    <dgm:cxn modelId="{B9B998A0-F7CF-4F17-8958-256109AD0D29}" type="presParOf" srcId="{01765607-6956-4908-A1AB-693305A57E0B}" destId="{2AD61B13-384E-49B6-B404-8137FC9EE581}" srcOrd="3" destOrd="0" presId="urn:microsoft.com/office/officeart/2008/layout/LinedList"/>
    <dgm:cxn modelId="{B0308B20-7A45-4BF1-A7DC-0709B3B80EBB}" type="presParOf" srcId="{2AD61B13-384E-49B6-B404-8137FC9EE581}" destId="{9D4404FA-DCED-447B-A8FC-292A33754F7E}" srcOrd="0" destOrd="0" presId="urn:microsoft.com/office/officeart/2008/layout/LinedList"/>
    <dgm:cxn modelId="{AC9473C5-740F-4ABE-9E4A-F1D069F40DF3}" type="presParOf" srcId="{2AD61B13-384E-49B6-B404-8137FC9EE581}" destId="{9C57E3A0-A3C1-4123-8428-45ECD27DA857}" srcOrd="1" destOrd="0" presId="urn:microsoft.com/office/officeart/2008/layout/LinedList"/>
    <dgm:cxn modelId="{90260683-4126-4A32-A057-BD601FA1E191}" type="presParOf" srcId="{01765607-6956-4908-A1AB-693305A57E0B}" destId="{5CB4DBF4-11FB-42EF-8650-3273C0B98B2A}" srcOrd="4" destOrd="0" presId="urn:microsoft.com/office/officeart/2008/layout/LinedList"/>
    <dgm:cxn modelId="{FB755D07-374F-45EB-BDC4-7D67ACF36554}" type="presParOf" srcId="{01765607-6956-4908-A1AB-693305A57E0B}" destId="{B9812E73-5587-4E2D-B594-5804A0AEA1AA}" srcOrd="5" destOrd="0" presId="urn:microsoft.com/office/officeart/2008/layout/LinedList"/>
    <dgm:cxn modelId="{33DA8F65-5B49-4249-88F8-B7FA5411B14A}" type="presParOf" srcId="{B9812E73-5587-4E2D-B594-5804A0AEA1AA}" destId="{FF43D39E-0883-4A60-AADD-EAD659BB1DEB}" srcOrd="0" destOrd="0" presId="urn:microsoft.com/office/officeart/2008/layout/LinedList"/>
    <dgm:cxn modelId="{1E53C39B-7DF0-4385-936C-636939734638}" type="presParOf" srcId="{B9812E73-5587-4E2D-B594-5804A0AEA1AA}" destId="{699B9BC1-E9CF-48EB-96DB-589751367E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8BE09-B28C-4D8D-B9CF-C943CADE765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1722F0-5916-4548-97F8-078CBB742D81}">
      <dgm:prSet/>
      <dgm:spPr/>
      <dgm:t>
        <a:bodyPr/>
        <a:lstStyle/>
        <a:p>
          <a:r>
            <a:rPr lang="sk-SK" dirty="0"/>
            <a:t>Výber článkov pre štruktúrované a transparentné skúmanie obsahu technikou </a:t>
          </a:r>
          <a:r>
            <a:rPr lang="sk-SK" b="1" dirty="0"/>
            <a:t>A/B/C</a:t>
          </a:r>
          <a:r>
            <a:rPr lang="sk-SK" dirty="0"/>
            <a:t> (</a:t>
          </a:r>
          <a:r>
            <a:rPr lang="sk-SK" dirty="0" err="1"/>
            <a:t>Pittaway</a:t>
          </a:r>
          <a:r>
            <a:rPr lang="sk-SK" dirty="0"/>
            <a:t> a kol., 2004). </a:t>
          </a:r>
        </a:p>
        <a:p>
          <a:r>
            <a:rPr lang="sk-SK" b="0" dirty="0"/>
            <a:t>A obzvlášť relevantné položky</a:t>
          </a:r>
          <a:r>
            <a:rPr lang="sk-SK" dirty="0"/>
            <a:t>, B potenciálne relevantné položky, C položky s malou alebo žiadnou relevantnosťou.</a:t>
          </a:r>
          <a:endParaRPr lang="en-US" dirty="0"/>
        </a:p>
      </dgm:t>
    </dgm:pt>
    <dgm:pt modelId="{1DBE64D6-878A-4A7D-B173-4E71ACFAC55D}" type="parTrans" cxnId="{FB94256D-6534-4828-931D-3982E8A68A97}">
      <dgm:prSet/>
      <dgm:spPr/>
      <dgm:t>
        <a:bodyPr/>
        <a:lstStyle/>
        <a:p>
          <a:endParaRPr lang="en-US"/>
        </a:p>
      </dgm:t>
    </dgm:pt>
    <dgm:pt modelId="{FF44D644-E782-4F3B-9328-B481BF8F9931}" type="sibTrans" cxnId="{FB94256D-6534-4828-931D-3982E8A68A97}">
      <dgm:prSet/>
      <dgm:spPr/>
      <dgm:t>
        <a:bodyPr/>
        <a:lstStyle/>
        <a:p>
          <a:endParaRPr lang="en-US"/>
        </a:p>
      </dgm:t>
    </dgm:pt>
    <dgm:pt modelId="{A5555A9D-9CA8-4810-BECA-99CC3479F2F2}">
      <dgm:prSet/>
      <dgm:spPr/>
      <dgm:t>
        <a:bodyPr/>
        <a:lstStyle/>
        <a:p>
          <a:r>
            <a:rPr lang="sk-SK" dirty="0"/>
            <a:t>Prečítanie celých článkov.</a:t>
          </a:r>
          <a:endParaRPr lang="en-US" dirty="0"/>
        </a:p>
      </dgm:t>
    </dgm:pt>
    <dgm:pt modelId="{3C3AF28E-9601-451F-8406-EF8FA2669D7D}" type="parTrans" cxnId="{BCCE407E-426B-41F7-A777-D774AF6500B3}">
      <dgm:prSet/>
      <dgm:spPr/>
      <dgm:t>
        <a:bodyPr/>
        <a:lstStyle/>
        <a:p>
          <a:endParaRPr lang="en-US"/>
        </a:p>
      </dgm:t>
    </dgm:pt>
    <dgm:pt modelId="{FDFA6050-A628-446C-A133-1EF9EE2F3FC7}" type="sibTrans" cxnId="{BCCE407E-426B-41F7-A777-D774AF6500B3}">
      <dgm:prSet/>
      <dgm:spPr/>
      <dgm:t>
        <a:bodyPr/>
        <a:lstStyle/>
        <a:p>
          <a:endParaRPr lang="en-US"/>
        </a:p>
      </dgm:t>
    </dgm:pt>
    <dgm:pt modelId="{0F25D019-E6A5-41EB-B3ED-C0162E1ABA2A}">
      <dgm:prSet/>
      <dgm:spPr/>
      <dgm:t>
        <a:bodyPr/>
        <a:lstStyle/>
        <a:p>
          <a:r>
            <a:rPr lang="sk-SK" dirty="0"/>
            <a:t>Hodnotenie kvality: teória, metodológia a metódy, analýza, relevantnosť, prínos, úrovne 0 = chýba až po 3 = vysoká kvalita, časopisy Q1, Q2 (</a:t>
          </a:r>
          <a:r>
            <a:rPr lang="sk-SK" dirty="0" err="1"/>
            <a:t>Nguyen</a:t>
          </a:r>
          <a:r>
            <a:rPr lang="sk-SK" dirty="0"/>
            <a:t> a kol., 2018).</a:t>
          </a:r>
          <a:endParaRPr lang="en-US" dirty="0"/>
        </a:p>
      </dgm:t>
    </dgm:pt>
    <dgm:pt modelId="{E0B49A44-9E4C-4B9D-B304-BBC8322E6EDD}" type="parTrans" cxnId="{FBF973A9-90FE-4C78-8158-DECF1090A034}">
      <dgm:prSet/>
      <dgm:spPr/>
      <dgm:t>
        <a:bodyPr/>
        <a:lstStyle/>
        <a:p>
          <a:endParaRPr lang="en-US"/>
        </a:p>
      </dgm:t>
    </dgm:pt>
    <dgm:pt modelId="{8EF6655F-9131-414F-A721-F3CDFA8F00B5}" type="sibTrans" cxnId="{FBF973A9-90FE-4C78-8158-DECF1090A034}">
      <dgm:prSet/>
      <dgm:spPr/>
      <dgm:t>
        <a:bodyPr/>
        <a:lstStyle/>
        <a:p>
          <a:endParaRPr lang="en-US"/>
        </a:p>
      </dgm:t>
    </dgm:pt>
    <dgm:pt modelId="{965B78E9-22EE-40D4-AC85-EDF7EEB3C288}" type="pres">
      <dgm:prSet presAssocID="{76D8BE09-B28C-4D8D-B9CF-C943CADE7657}" presName="linear" presStyleCnt="0">
        <dgm:presLayoutVars>
          <dgm:animLvl val="lvl"/>
          <dgm:resizeHandles val="exact"/>
        </dgm:presLayoutVars>
      </dgm:prSet>
      <dgm:spPr/>
    </dgm:pt>
    <dgm:pt modelId="{A5BDBAB3-D7C0-47BF-88DA-C2084B2600A1}" type="pres">
      <dgm:prSet presAssocID="{8D1722F0-5916-4548-97F8-078CBB742D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22BE80-9A59-444D-8408-0B2EDA3664EC}" type="pres">
      <dgm:prSet presAssocID="{FF44D644-E782-4F3B-9328-B481BF8F9931}" presName="spacer" presStyleCnt="0"/>
      <dgm:spPr/>
    </dgm:pt>
    <dgm:pt modelId="{9BF3618B-BE3F-448C-8715-6148EB53277C}" type="pres">
      <dgm:prSet presAssocID="{A5555A9D-9CA8-4810-BECA-99CC3479F2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4CE8A8-62A2-4A13-8637-B95685CE6540}" type="pres">
      <dgm:prSet presAssocID="{FDFA6050-A628-446C-A133-1EF9EE2F3FC7}" presName="spacer" presStyleCnt="0"/>
      <dgm:spPr/>
    </dgm:pt>
    <dgm:pt modelId="{B79717C7-BC4F-4039-867B-6790DE76B4AA}" type="pres">
      <dgm:prSet presAssocID="{0F25D019-E6A5-41EB-B3ED-C0162E1ABA2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2F761A-F6A0-4B81-B3F4-1B2677F0AA64}" type="presOf" srcId="{0F25D019-E6A5-41EB-B3ED-C0162E1ABA2A}" destId="{B79717C7-BC4F-4039-867B-6790DE76B4AA}" srcOrd="0" destOrd="0" presId="urn:microsoft.com/office/officeart/2005/8/layout/vList2"/>
    <dgm:cxn modelId="{75F25422-3D43-484F-9B0C-808C14C31D7A}" type="presOf" srcId="{A5555A9D-9CA8-4810-BECA-99CC3479F2F2}" destId="{9BF3618B-BE3F-448C-8715-6148EB53277C}" srcOrd="0" destOrd="0" presId="urn:microsoft.com/office/officeart/2005/8/layout/vList2"/>
    <dgm:cxn modelId="{50576C45-A408-4BD8-8A85-06B0C0D71678}" type="presOf" srcId="{76D8BE09-B28C-4D8D-B9CF-C943CADE7657}" destId="{965B78E9-22EE-40D4-AC85-EDF7EEB3C288}" srcOrd="0" destOrd="0" presId="urn:microsoft.com/office/officeart/2005/8/layout/vList2"/>
    <dgm:cxn modelId="{FB94256D-6534-4828-931D-3982E8A68A97}" srcId="{76D8BE09-B28C-4D8D-B9CF-C943CADE7657}" destId="{8D1722F0-5916-4548-97F8-078CBB742D81}" srcOrd="0" destOrd="0" parTransId="{1DBE64D6-878A-4A7D-B173-4E71ACFAC55D}" sibTransId="{FF44D644-E782-4F3B-9328-B481BF8F9931}"/>
    <dgm:cxn modelId="{BCCE407E-426B-41F7-A777-D774AF6500B3}" srcId="{76D8BE09-B28C-4D8D-B9CF-C943CADE7657}" destId="{A5555A9D-9CA8-4810-BECA-99CC3479F2F2}" srcOrd="1" destOrd="0" parTransId="{3C3AF28E-9601-451F-8406-EF8FA2669D7D}" sibTransId="{FDFA6050-A628-446C-A133-1EF9EE2F3FC7}"/>
    <dgm:cxn modelId="{6C79B27E-A973-49D5-8C73-F1773118E6C4}" type="presOf" srcId="{8D1722F0-5916-4548-97F8-078CBB742D81}" destId="{A5BDBAB3-D7C0-47BF-88DA-C2084B2600A1}" srcOrd="0" destOrd="0" presId="urn:microsoft.com/office/officeart/2005/8/layout/vList2"/>
    <dgm:cxn modelId="{FBF973A9-90FE-4C78-8158-DECF1090A034}" srcId="{76D8BE09-B28C-4D8D-B9CF-C943CADE7657}" destId="{0F25D019-E6A5-41EB-B3ED-C0162E1ABA2A}" srcOrd="2" destOrd="0" parTransId="{E0B49A44-9E4C-4B9D-B304-BBC8322E6EDD}" sibTransId="{8EF6655F-9131-414F-A721-F3CDFA8F00B5}"/>
    <dgm:cxn modelId="{A5A08F7B-8024-41C7-B615-1195D3FD5CB5}" type="presParOf" srcId="{965B78E9-22EE-40D4-AC85-EDF7EEB3C288}" destId="{A5BDBAB3-D7C0-47BF-88DA-C2084B2600A1}" srcOrd="0" destOrd="0" presId="urn:microsoft.com/office/officeart/2005/8/layout/vList2"/>
    <dgm:cxn modelId="{F732FCC4-FAA3-4ED4-95C8-2156BAB7C2CE}" type="presParOf" srcId="{965B78E9-22EE-40D4-AC85-EDF7EEB3C288}" destId="{4322BE80-9A59-444D-8408-0B2EDA3664EC}" srcOrd="1" destOrd="0" presId="urn:microsoft.com/office/officeart/2005/8/layout/vList2"/>
    <dgm:cxn modelId="{53B221C6-EE7B-4532-9FAC-F2B232DDCAC6}" type="presParOf" srcId="{965B78E9-22EE-40D4-AC85-EDF7EEB3C288}" destId="{9BF3618B-BE3F-448C-8715-6148EB53277C}" srcOrd="2" destOrd="0" presId="urn:microsoft.com/office/officeart/2005/8/layout/vList2"/>
    <dgm:cxn modelId="{1912EBDA-BF01-41E3-A91B-3FFABC92EFAF}" type="presParOf" srcId="{965B78E9-22EE-40D4-AC85-EDF7EEB3C288}" destId="{F24CE8A8-62A2-4A13-8637-B95685CE6540}" srcOrd="3" destOrd="0" presId="urn:microsoft.com/office/officeart/2005/8/layout/vList2"/>
    <dgm:cxn modelId="{0AF267B4-53F3-43AF-9B77-5B2FE3A1DBEA}" type="presParOf" srcId="{965B78E9-22EE-40D4-AC85-EDF7EEB3C288}" destId="{B79717C7-BC4F-4039-867B-6790DE76B4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A8A409-3AB5-4D2E-8B6C-6CFDAB8B78E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5CA30-8408-4F41-8610-5B79323ADC12}">
      <dgm:prSet custT="1"/>
      <dgm:spPr/>
      <dgm:t>
        <a:bodyPr/>
        <a:lstStyle/>
        <a:p>
          <a:r>
            <a:rPr lang="sk-SK" sz="1400" dirty="0"/>
            <a:t>RQ1 Ako je definovaný rozvoj ľudských zdrojov v MSP v literatúre?</a:t>
          </a:r>
          <a:endParaRPr lang="en-US" sz="1400" dirty="0"/>
        </a:p>
      </dgm:t>
    </dgm:pt>
    <dgm:pt modelId="{BF6A5E7F-7472-4B30-9542-54162A0A40FA}" type="parTrans" cxnId="{4EFC202C-0B12-45EF-860C-70F87F6F2B17}">
      <dgm:prSet/>
      <dgm:spPr/>
      <dgm:t>
        <a:bodyPr/>
        <a:lstStyle/>
        <a:p>
          <a:endParaRPr lang="en-US" sz="2400"/>
        </a:p>
      </dgm:t>
    </dgm:pt>
    <dgm:pt modelId="{E48D22AF-6BF9-481F-9A91-B52968855FFB}" type="sibTrans" cxnId="{4EFC202C-0B12-45EF-860C-70F87F6F2B17}">
      <dgm:prSet phldrT="1" phldr="0" custT="1"/>
      <dgm:spPr/>
      <dgm:t>
        <a:bodyPr/>
        <a:lstStyle/>
        <a:p>
          <a:r>
            <a:rPr lang="en-US" sz="2800"/>
            <a:t>1</a:t>
          </a:r>
        </a:p>
      </dgm:t>
    </dgm:pt>
    <dgm:pt modelId="{D37F76B2-1A93-42B3-87E7-BF68B9A420DA}">
      <dgm:prSet custT="1"/>
      <dgm:spPr/>
      <dgm:t>
        <a:bodyPr/>
        <a:lstStyle/>
        <a:p>
          <a:r>
            <a:rPr lang="sk-SK" sz="1400" dirty="0"/>
            <a:t>RQ2 Aké sú trendy v oblasti rozvoja ľudských zdrojov v oblasti výskumu/teórie po COVID 19?</a:t>
          </a:r>
          <a:endParaRPr lang="en-US" sz="1400" dirty="0"/>
        </a:p>
      </dgm:t>
    </dgm:pt>
    <dgm:pt modelId="{C38FB6CA-C9AB-4F9A-B65D-FFE944F415E6}" type="parTrans" cxnId="{147B5E66-7DCC-4330-BF97-DB58104D240D}">
      <dgm:prSet/>
      <dgm:spPr/>
      <dgm:t>
        <a:bodyPr/>
        <a:lstStyle/>
        <a:p>
          <a:endParaRPr lang="en-US" sz="2400"/>
        </a:p>
      </dgm:t>
    </dgm:pt>
    <dgm:pt modelId="{036E9694-AB3A-4054-B154-565DB81A7504}" type="sibTrans" cxnId="{147B5E66-7DCC-4330-BF97-DB58104D240D}">
      <dgm:prSet phldrT="2" phldr="0" custT="1"/>
      <dgm:spPr/>
      <dgm:t>
        <a:bodyPr/>
        <a:lstStyle/>
        <a:p>
          <a:r>
            <a:rPr lang="en-US" sz="2800"/>
            <a:t>2</a:t>
          </a:r>
        </a:p>
      </dgm:t>
    </dgm:pt>
    <dgm:pt modelId="{4A84FBD2-A4FC-43D4-85E3-170F74AE5372}">
      <dgm:prSet custT="1"/>
      <dgm:spPr/>
      <dgm:t>
        <a:bodyPr/>
        <a:lstStyle/>
        <a:p>
          <a:r>
            <a:rPr lang="sk-SK" sz="1400" dirty="0"/>
            <a:t>RQ3 Aké sú hlavné implikácie (dôsledky) pre prax?</a:t>
          </a:r>
          <a:endParaRPr lang="en-US" sz="1400" dirty="0"/>
        </a:p>
      </dgm:t>
    </dgm:pt>
    <dgm:pt modelId="{57723C06-BCEE-4594-8DCE-963DFA59E38A}" type="parTrans" cxnId="{DDB984F1-04D9-4252-8BBF-93DA2A11C40C}">
      <dgm:prSet/>
      <dgm:spPr/>
      <dgm:t>
        <a:bodyPr/>
        <a:lstStyle/>
        <a:p>
          <a:endParaRPr lang="en-US" sz="2400"/>
        </a:p>
      </dgm:t>
    </dgm:pt>
    <dgm:pt modelId="{3B5C0413-EAE7-4362-8096-DA2717F6F415}" type="sibTrans" cxnId="{DDB984F1-04D9-4252-8BBF-93DA2A11C40C}">
      <dgm:prSet phldrT="3" phldr="0" custT="1"/>
      <dgm:spPr/>
      <dgm:t>
        <a:bodyPr/>
        <a:lstStyle/>
        <a:p>
          <a:r>
            <a:rPr lang="en-US" sz="2800"/>
            <a:t>3</a:t>
          </a:r>
        </a:p>
      </dgm:t>
    </dgm:pt>
    <dgm:pt modelId="{A25A9AB6-DDEA-4320-82E5-0F34E31F8147}">
      <dgm:prSet custT="1"/>
      <dgm:spPr/>
      <dgm:t>
        <a:bodyPr/>
        <a:lstStyle/>
        <a:p>
          <a:r>
            <a:rPr lang="sk-SK" sz="1400" dirty="0"/>
            <a:t>RQ4 Ako sa vyvinulo štúdium rozvoja ľudských zdrojov v MSP v nadväznosti na COVID?</a:t>
          </a:r>
          <a:endParaRPr lang="en-US" sz="1400" dirty="0"/>
        </a:p>
      </dgm:t>
    </dgm:pt>
    <dgm:pt modelId="{2AAD6D7B-5765-44F1-8204-5FE4DE7551B7}" type="parTrans" cxnId="{28665383-0636-4B48-B9BD-8B6BBF4F49BA}">
      <dgm:prSet/>
      <dgm:spPr/>
      <dgm:t>
        <a:bodyPr/>
        <a:lstStyle/>
        <a:p>
          <a:endParaRPr lang="en-US" sz="2400"/>
        </a:p>
      </dgm:t>
    </dgm:pt>
    <dgm:pt modelId="{484D9AF5-0B69-4302-A8B4-B933DA451045}" type="sibTrans" cxnId="{28665383-0636-4B48-B9BD-8B6BBF4F49BA}">
      <dgm:prSet phldrT="4" phldr="0" custT="1"/>
      <dgm:spPr/>
      <dgm:t>
        <a:bodyPr/>
        <a:lstStyle/>
        <a:p>
          <a:r>
            <a:rPr lang="en-US" sz="2800"/>
            <a:t>4</a:t>
          </a:r>
        </a:p>
      </dgm:t>
    </dgm:pt>
    <dgm:pt modelId="{7E527176-9D27-4EC5-9A54-F5AD24831002}" type="pres">
      <dgm:prSet presAssocID="{0DA8A409-3AB5-4D2E-8B6C-6CFDAB8B78E6}" presName="linearFlow" presStyleCnt="0">
        <dgm:presLayoutVars>
          <dgm:dir/>
          <dgm:animLvl val="lvl"/>
          <dgm:resizeHandles val="exact"/>
        </dgm:presLayoutVars>
      </dgm:prSet>
      <dgm:spPr/>
    </dgm:pt>
    <dgm:pt modelId="{EDCFBA52-9159-4EBF-B65E-BBF79D4C1904}" type="pres">
      <dgm:prSet presAssocID="{37B5CA30-8408-4F41-8610-5B79323ADC12}" presName="compositeNode" presStyleCnt="0"/>
      <dgm:spPr/>
    </dgm:pt>
    <dgm:pt modelId="{8B5F32C1-A5DC-4F9A-AB5C-6B7EF031EC58}" type="pres">
      <dgm:prSet presAssocID="{37B5CA30-8408-4F41-8610-5B79323ADC1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2255D1D-B2B2-4928-8C83-29D12D1DA128}" type="pres">
      <dgm:prSet presAssocID="{37B5CA30-8408-4F41-8610-5B79323ADC12}" presName="parSh" presStyleCnt="0"/>
      <dgm:spPr/>
    </dgm:pt>
    <dgm:pt modelId="{685D70CE-6F3A-4BDA-B853-8A0740E40D8E}" type="pres">
      <dgm:prSet presAssocID="{37B5CA30-8408-4F41-8610-5B79323ADC12}" presName="lineNode" presStyleLbl="alignAccFollowNode1" presStyleIdx="0" presStyleCnt="12"/>
      <dgm:spPr/>
    </dgm:pt>
    <dgm:pt modelId="{594B11EF-3873-4FBF-B7AE-2E4AC7E21102}" type="pres">
      <dgm:prSet presAssocID="{37B5CA30-8408-4F41-8610-5B79323ADC12}" presName="lineArrowNode" presStyleLbl="alignAccFollowNode1" presStyleIdx="1" presStyleCnt="12"/>
      <dgm:spPr/>
    </dgm:pt>
    <dgm:pt modelId="{58F5D705-3013-42AA-80A3-A287EB18B023}" type="pres">
      <dgm:prSet presAssocID="{E48D22AF-6BF9-481F-9A91-B52968855FFB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45C9A35D-72A6-4FD1-8BE5-F358E4FB54F9}" type="pres">
      <dgm:prSet presAssocID="{E48D22AF-6BF9-481F-9A91-B52968855FFB}" presName="spacerBetweenCircleAndCallout" presStyleCnt="0">
        <dgm:presLayoutVars/>
      </dgm:prSet>
      <dgm:spPr/>
    </dgm:pt>
    <dgm:pt modelId="{8FF75523-FF7F-4AFB-BE74-755280870094}" type="pres">
      <dgm:prSet presAssocID="{37B5CA30-8408-4F41-8610-5B79323ADC12}" presName="nodeText" presStyleLbl="alignAccFollowNode1" presStyleIdx="2" presStyleCnt="12">
        <dgm:presLayoutVars>
          <dgm:bulletEnabled val="1"/>
        </dgm:presLayoutVars>
      </dgm:prSet>
      <dgm:spPr/>
    </dgm:pt>
    <dgm:pt modelId="{FFA3744B-AF5A-4EF0-9ACF-E38563550983}" type="pres">
      <dgm:prSet presAssocID="{E48D22AF-6BF9-481F-9A91-B52968855FFB}" presName="sibTransComposite" presStyleCnt="0"/>
      <dgm:spPr/>
    </dgm:pt>
    <dgm:pt modelId="{4F1D0A2B-91EA-43EF-8E85-29B072190599}" type="pres">
      <dgm:prSet presAssocID="{D37F76B2-1A93-42B3-87E7-BF68B9A420DA}" presName="compositeNode" presStyleCnt="0"/>
      <dgm:spPr/>
    </dgm:pt>
    <dgm:pt modelId="{3FB7FD34-47BD-4D27-92F1-1C64F65ED633}" type="pres">
      <dgm:prSet presAssocID="{D37F76B2-1A93-42B3-87E7-BF68B9A420D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20A265-B0F8-48BD-8F97-5C1F81E1FC9C}" type="pres">
      <dgm:prSet presAssocID="{D37F76B2-1A93-42B3-87E7-BF68B9A420DA}" presName="parSh" presStyleCnt="0"/>
      <dgm:spPr/>
    </dgm:pt>
    <dgm:pt modelId="{4B888CBD-7CAF-4D66-95E4-42D305285365}" type="pres">
      <dgm:prSet presAssocID="{D37F76B2-1A93-42B3-87E7-BF68B9A420DA}" presName="lineNode" presStyleLbl="alignAccFollowNode1" presStyleIdx="3" presStyleCnt="12"/>
      <dgm:spPr/>
    </dgm:pt>
    <dgm:pt modelId="{539EA313-EDE9-489F-A7A1-8A7CBDDBB6E7}" type="pres">
      <dgm:prSet presAssocID="{D37F76B2-1A93-42B3-87E7-BF68B9A420DA}" presName="lineArrowNode" presStyleLbl="alignAccFollowNode1" presStyleIdx="4" presStyleCnt="12"/>
      <dgm:spPr/>
    </dgm:pt>
    <dgm:pt modelId="{0B9DAF39-DF75-4A04-B608-EEED6FE2D6AD}" type="pres">
      <dgm:prSet presAssocID="{036E9694-AB3A-4054-B154-565DB81A7504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BF0B0148-14AA-49B0-99FE-359AA7916A43}" type="pres">
      <dgm:prSet presAssocID="{036E9694-AB3A-4054-B154-565DB81A7504}" presName="spacerBetweenCircleAndCallout" presStyleCnt="0">
        <dgm:presLayoutVars/>
      </dgm:prSet>
      <dgm:spPr/>
    </dgm:pt>
    <dgm:pt modelId="{11813800-611E-4B24-A0D0-429478257677}" type="pres">
      <dgm:prSet presAssocID="{D37F76B2-1A93-42B3-87E7-BF68B9A420DA}" presName="nodeText" presStyleLbl="alignAccFollowNode1" presStyleIdx="5" presStyleCnt="12" custScaleX="112747" custScaleY="100000">
        <dgm:presLayoutVars>
          <dgm:bulletEnabled val="1"/>
        </dgm:presLayoutVars>
      </dgm:prSet>
      <dgm:spPr/>
    </dgm:pt>
    <dgm:pt modelId="{5B1FFB03-ED76-4F61-BF6D-F3504942F8EA}" type="pres">
      <dgm:prSet presAssocID="{036E9694-AB3A-4054-B154-565DB81A7504}" presName="sibTransComposite" presStyleCnt="0"/>
      <dgm:spPr/>
    </dgm:pt>
    <dgm:pt modelId="{3A677EBF-1925-4E17-8BF5-BB6913974157}" type="pres">
      <dgm:prSet presAssocID="{4A84FBD2-A4FC-43D4-85E3-170F74AE5372}" presName="compositeNode" presStyleCnt="0"/>
      <dgm:spPr/>
    </dgm:pt>
    <dgm:pt modelId="{08D95C9F-E38D-4FFE-BA9E-76A40525EB34}" type="pres">
      <dgm:prSet presAssocID="{4A84FBD2-A4FC-43D4-85E3-170F74AE537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9956022-FC7D-44A4-924D-CB43D4740AE1}" type="pres">
      <dgm:prSet presAssocID="{4A84FBD2-A4FC-43D4-85E3-170F74AE5372}" presName="parSh" presStyleCnt="0"/>
      <dgm:spPr/>
    </dgm:pt>
    <dgm:pt modelId="{7284F7B5-75D8-42C2-A8B2-6D98F3DD919C}" type="pres">
      <dgm:prSet presAssocID="{4A84FBD2-A4FC-43D4-85E3-170F74AE5372}" presName="lineNode" presStyleLbl="alignAccFollowNode1" presStyleIdx="6" presStyleCnt="12"/>
      <dgm:spPr/>
    </dgm:pt>
    <dgm:pt modelId="{3E350FB1-87BE-428D-8A61-42BB69AE8D5D}" type="pres">
      <dgm:prSet presAssocID="{4A84FBD2-A4FC-43D4-85E3-170F74AE5372}" presName="lineArrowNode" presStyleLbl="alignAccFollowNode1" presStyleIdx="7" presStyleCnt="12"/>
      <dgm:spPr/>
    </dgm:pt>
    <dgm:pt modelId="{AC9E93AE-3B6E-4B8F-8DD8-03825A8356A5}" type="pres">
      <dgm:prSet presAssocID="{3B5C0413-EAE7-4362-8096-DA2717F6F41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03272CEF-1B70-4B29-9C59-8ACEEA02FCA1}" type="pres">
      <dgm:prSet presAssocID="{3B5C0413-EAE7-4362-8096-DA2717F6F415}" presName="spacerBetweenCircleAndCallout" presStyleCnt="0">
        <dgm:presLayoutVars/>
      </dgm:prSet>
      <dgm:spPr/>
    </dgm:pt>
    <dgm:pt modelId="{723C0951-A5F8-4DFB-BA57-D270D5867050}" type="pres">
      <dgm:prSet presAssocID="{4A84FBD2-A4FC-43D4-85E3-170F74AE5372}" presName="nodeText" presStyleLbl="alignAccFollowNode1" presStyleIdx="8" presStyleCnt="12">
        <dgm:presLayoutVars>
          <dgm:bulletEnabled val="1"/>
        </dgm:presLayoutVars>
      </dgm:prSet>
      <dgm:spPr/>
    </dgm:pt>
    <dgm:pt modelId="{AFE175E8-3210-4C64-97BD-74E6FF37FF85}" type="pres">
      <dgm:prSet presAssocID="{3B5C0413-EAE7-4362-8096-DA2717F6F415}" presName="sibTransComposite" presStyleCnt="0"/>
      <dgm:spPr/>
    </dgm:pt>
    <dgm:pt modelId="{68A0C414-E9F7-4FBF-80F0-7FB6DBDC73B7}" type="pres">
      <dgm:prSet presAssocID="{A25A9AB6-DDEA-4320-82E5-0F34E31F8147}" presName="compositeNode" presStyleCnt="0"/>
      <dgm:spPr/>
    </dgm:pt>
    <dgm:pt modelId="{3FCECFFD-34C4-481A-B605-5192B867EDC9}" type="pres">
      <dgm:prSet presAssocID="{A25A9AB6-DDEA-4320-82E5-0F34E31F81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587D960-C9DC-4428-900F-E71A2C9280E7}" type="pres">
      <dgm:prSet presAssocID="{A25A9AB6-DDEA-4320-82E5-0F34E31F8147}" presName="parSh" presStyleCnt="0"/>
      <dgm:spPr/>
    </dgm:pt>
    <dgm:pt modelId="{4FA541CD-DCAD-4362-98FB-0165A194927B}" type="pres">
      <dgm:prSet presAssocID="{A25A9AB6-DDEA-4320-82E5-0F34E31F8147}" presName="lineNode" presStyleLbl="alignAccFollowNode1" presStyleIdx="9" presStyleCnt="12"/>
      <dgm:spPr/>
    </dgm:pt>
    <dgm:pt modelId="{35FDEB27-AF7D-4AB2-AC4D-51FB255EEC6B}" type="pres">
      <dgm:prSet presAssocID="{A25A9AB6-DDEA-4320-82E5-0F34E31F8147}" presName="lineArrowNode" presStyleLbl="alignAccFollowNode1" presStyleIdx="10" presStyleCnt="12"/>
      <dgm:spPr/>
    </dgm:pt>
    <dgm:pt modelId="{26CCE13F-734D-4B50-8384-C1EF07C23295}" type="pres">
      <dgm:prSet presAssocID="{484D9AF5-0B69-4302-A8B4-B933DA451045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147D6F54-8A79-4DCF-8E7D-10672F4D6B86}" type="pres">
      <dgm:prSet presAssocID="{484D9AF5-0B69-4302-A8B4-B933DA451045}" presName="spacerBetweenCircleAndCallout" presStyleCnt="0">
        <dgm:presLayoutVars/>
      </dgm:prSet>
      <dgm:spPr/>
    </dgm:pt>
    <dgm:pt modelId="{04A830E9-FFDF-4F3C-81D4-E982FFF944B3}" type="pres">
      <dgm:prSet presAssocID="{A25A9AB6-DDEA-4320-82E5-0F34E31F8147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3EEBD50F-D367-43F5-842A-7A4DC5FDBE7F}" type="presOf" srcId="{036E9694-AB3A-4054-B154-565DB81A7504}" destId="{0B9DAF39-DF75-4A04-B608-EEED6FE2D6AD}" srcOrd="0" destOrd="0" presId="urn:microsoft.com/office/officeart/2016/7/layout/LinearArrowProcessNumbered"/>
    <dgm:cxn modelId="{2275002C-6FC7-41D4-8000-11F9A561D49D}" type="presOf" srcId="{A25A9AB6-DDEA-4320-82E5-0F34E31F8147}" destId="{04A830E9-FFDF-4F3C-81D4-E982FFF944B3}" srcOrd="0" destOrd="0" presId="urn:microsoft.com/office/officeart/2016/7/layout/LinearArrowProcessNumbered"/>
    <dgm:cxn modelId="{4EFC202C-0B12-45EF-860C-70F87F6F2B17}" srcId="{0DA8A409-3AB5-4D2E-8B6C-6CFDAB8B78E6}" destId="{37B5CA30-8408-4F41-8610-5B79323ADC12}" srcOrd="0" destOrd="0" parTransId="{BF6A5E7F-7472-4B30-9542-54162A0A40FA}" sibTransId="{E48D22AF-6BF9-481F-9A91-B52968855FFB}"/>
    <dgm:cxn modelId="{4092FA65-2CBA-4BD0-8B54-9939373E9F02}" type="presOf" srcId="{D37F76B2-1A93-42B3-87E7-BF68B9A420DA}" destId="{11813800-611E-4B24-A0D0-429478257677}" srcOrd="0" destOrd="0" presId="urn:microsoft.com/office/officeart/2016/7/layout/LinearArrowProcessNumbered"/>
    <dgm:cxn modelId="{147B5E66-7DCC-4330-BF97-DB58104D240D}" srcId="{0DA8A409-3AB5-4D2E-8B6C-6CFDAB8B78E6}" destId="{D37F76B2-1A93-42B3-87E7-BF68B9A420DA}" srcOrd="1" destOrd="0" parTransId="{C38FB6CA-C9AB-4F9A-B65D-FFE944F415E6}" sibTransId="{036E9694-AB3A-4054-B154-565DB81A7504}"/>
    <dgm:cxn modelId="{20A0F556-B60B-4C85-9952-CD0D58B757DF}" type="presOf" srcId="{E48D22AF-6BF9-481F-9A91-B52968855FFB}" destId="{58F5D705-3013-42AA-80A3-A287EB18B023}" srcOrd="0" destOrd="0" presId="urn:microsoft.com/office/officeart/2016/7/layout/LinearArrowProcessNumbered"/>
    <dgm:cxn modelId="{28665383-0636-4B48-B9BD-8B6BBF4F49BA}" srcId="{0DA8A409-3AB5-4D2E-8B6C-6CFDAB8B78E6}" destId="{A25A9AB6-DDEA-4320-82E5-0F34E31F8147}" srcOrd="3" destOrd="0" parTransId="{2AAD6D7B-5765-44F1-8204-5FE4DE7551B7}" sibTransId="{484D9AF5-0B69-4302-A8B4-B933DA451045}"/>
    <dgm:cxn modelId="{4A38C388-0A87-4D1B-8674-79E8FFC86B59}" type="presOf" srcId="{0DA8A409-3AB5-4D2E-8B6C-6CFDAB8B78E6}" destId="{7E527176-9D27-4EC5-9A54-F5AD24831002}" srcOrd="0" destOrd="0" presId="urn:microsoft.com/office/officeart/2016/7/layout/LinearArrowProcessNumbered"/>
    <dgm:cxn modelId="{02B67C98-BDC0-4C61-8309-4A93D57D5D61}" type="presOf" srcId="{3B5C0413-EAE7-4362-8096-DA2717F6F415}" destId="{AC9E93AE-3B6E-4B8F-8DD8-03825A8356A5}" srcOrd="0" destOrd="0" presId="urn:microsoft.com/office/officeart/2016/7/layout/LinearArrowProcessNumbered"/>
    <dgm:cxn modelId="{E8B445E9-EE14-443D-8FCA-E7EFF1D654B3}" type="presOf" srcId="{37B5CA30-8408-4F41-8610-5B79323ADC12}" destId="{8FF75523-FF7F-4AFB-BE74-755280870094}" srcOrd="0" destOrd="0" presId="urn:microsoft.com/office/officeart/2016/7/layout/LinearArrowProcessNumbered"/>
    <dgm:cxn modelId="{DDB984F1-04D9-4252-8BBF-93DA2A11C40C}" srcId="{0DA8A409-3AB5-4D2E-8B6C-6CFDAB8B78E6}" destId="{4A84FBD2-A4FC-43D4-85E3-170F74AE5372}" srcOrd="2" destOrd="0" parTransId="{57723C06-BCEE-4594-8DCE-963DFA59E38A}" sibTransId="{3B5C0413-EAE7-4362-8096-DA2717F6F415}"/>
    <dgm:cxn modelId="{77DC70FA-4030-4565-B86C-A967A1A461C2}" type="presOf" srcId="{484D9AF5-0B69-4302-A8B4-B933DA451045}" destId="{26CCE13F-734D-4B50-8384-C1EF07C23295}" srcOrd="0" destOrd="0" presId="urn:microsoft.com/office/officeart/2016/7/layout/LinearArrowProcessNumbered"/>
    <dgm:cxn modelId="{25F7F2FA-E9B4-41F7-8743-4B202F488A2B}" type="presOf" srcId="{4A84FBD2-A4FC-43D4-85E3-170F74AE5372}" destId="{723C0951-A5F8-4DFB-BA57-D270D5867050}" srcOrd="0" destOrd="0" presId="urn:microsoft.com/office/officeart/2016/7/layout/LinearArrowProcessNumbered"/>
    <dgm:cxn modelId="{420B15B9-469A-42E3-BA90-8A6E822A8B92}" type="presParOf" srcId="{7E527176-9D27-4EC5-9A54-F5AD24831002}" destId="{EDCFBA52-9159-4EBF-B65E-BBF79D4C1904}" srcOrd="0" destOrd="0" presId="urn:microsoft.com/office/officeart/2016/7/layout/LinearArrowProcessNumbered"/>
    <dgm:cxn modelId="{AEAE0B2E-DA7C-4010-9A22-F26555B5FC4F}" type="presParOf" srcId="{EDCFBA52-9159-4EBF-B65E-BBF79D4C1904}" destId="{8B5F32C1-A5DC-4F9A-AB5C-6B7EF031EC58}" srcOrd="0" destOrd="0" presId="urn:microsoft.com/office/officeart/2016/7/layout/LinearArrowProcessNumbered"/>
    <dgm:cxn modelId="{5853224A-7457-44AD-9192-059D0F9F195F}" type="presParOf" srcId="{EDCFBA52-9159-4EBF-B65E-BBF79D4C1904}" destId="{62255D1D-B2B2-4928-8C83-29D12D1DA128}" srcOrd="1" destOrd="0" presId="urn:microsoft.com/office/officeart/2016/7/layout/LinearArrowProcessNumbered"/>
    <dgm:cxn modelId="{7AC1B00C-D53A-495A-A415-D32C332EF3AE}" type="presParOf" srcId="{62255D1D-B2B2-4928-8C83-29D12D1DA128}" destId="{685D70CE-6F3A-4BDA-B853-8A0740E40D8E}" srcOrd="0" destOrd="0" presId="urn:microsoft.com/office/officeart/2016/7/layout/LinearArrowProcessNumbered"/>
    <dgm:cxn modelId="{9A684806-B042-4B7B-A416-9693046A3226}" type="presParOf" srcId="{62255D1D-B2B2-4928-8C83-29D12D1DA128}" destId="{594B11EF-3873-4FBF-B7AE-2E4AC7E21102}" srcOrd="1" destOrd="0" presId="urn:microsoft.com/office/officeart/2016/7/layout/LinearArrowProcessNumbered"/>
    <dgm:cxn modelId="{9B4F645B-6F68-4F64-A402-531253CF645D}" type="presParOf" srcId="{62255D1D-B2B2-4928-8C83-29D12D1DA128}" destId="{58F5D705-3013-42AA-80A3-A287EB18B023}" srcOrd="2" destOrd="0" presId="urn:microsoft.com/office/officeart/2016/7/layout/LinearArrowProcessNumbered"/>
    <dgm:cxn modelId="{48C3AA49-D911-48F7-BBFC-410816D4D045}" type="presParOf" srcId="{62255D1D-B2B2-4928-8C83-29D12D1DA128}" destId="{45C9A35D-72A6-4FD1-8BE5-F358E4FB54F9}" srcOrd="3" destOrd="0" presId="urn:microsoft.com/office/officeart/2016/7/layout/LinearArrowProcessNumbered"/>
    <dgm:cxn modelId="{B5B05B2F-0CE6-4E7E-ADB9-A6F6D4C20F57}" type="presParOf" srcId="{EDCFBA52-9159-4EBF-B65E-BBF79D4C1904}" destId="{8FF75523-FF7F-4AFB-BE74-755280870094}" srcOrd="2" destOrd="0" presId="urn:microsoft.com/office/officeart/2016/7/layout/LinearArrowProcessNumbered"/>
    <dgm:cxn modelId="{E2EE9A81-078E-4718-AB9B-42E685114FA8}" type="presParOf" srcId="{7E527176-9D27-4EC5-9A54-F5AD24831002}" destId="{FFA3744B-AF5A-4EF0-9ACF-E38563550983}" srcOrd="1" destOrd="0" presId="urn:microsoft.com/office/officeart/2016/7/layout/LinearArrowProcessNumbered"/>
    <dgm:cxn modelId="{0C74A32B-1B97-4041-A98A-0CB75DD9838A}" type="presParOf" srcId="{7E527176-9D27-4EC5-9A54-F5AD24831002}" destId="{4F1D0A2B-91EA-43EF-8E85-29B072190599}" srcOrd="2" destOrd="0" presId="urn:microsoft.com/office/officeart/2016/7/layout/LinearArrowProcessNumbered"/>
    <dgm:cxn modelId="{A703D9FC-37EE-41BF-AE01-48F0491C959E}" type="presParOf" srcId="{4F1D0A2B-91EA-43EF-8E85-29B072190599}" destId="{3FB7FD34-47BD-4D27-92F1-1C64F65ED633}" srcOrd="0" destOrd="0" presId="urn:microsoft.com/office/officeart/2016/7/layout/LinearArrowProcessNumbered"/>
    <dgm:cxn modelId="{58F265AF-99B5-48E1-B83E-A8AEA6D0CB99}" type="presParOf" srcId="{4F1D0A2B-91EA-43EF-8E85-29B072190599}" destId="{1120A265-B0F8-48BD-8F97-5C1F81E1FC9C}" srcOrd="1" destOrd="0" presId="urn:microsoft.com/office/officeart/2016/7/layout/LinearArrowProcessNumbered"/>
    <dgm:cxn modelId="{606F7763-B1FA-49D1-BDCD-B880207AA1AC}" type="presParOf" srcId="{1120A265-B0F8-48BD-8F97-5C1F81E1FC9C}" destId="{4B888CBD-7CAF-4D66-95E4-42D305285365}" srcOrd="0" destOrd="0" presId="urn:microsoft.com/office/officeart/2016/7/layout/LinearArrowProcessNumbered"/>
    <dgm:cxn modelId="{168DA9D1-9209-4BBA-AE9A-D4328520E25A}" type="presParOf" srcId="{1120A265-B0F8-48BD-8F97-5C1F81E1FC9C}" destId="{539EA313-EDE9-489F-A7A1-8A7CBDDBB6E7}" srcOrd="1" destOrd="0" presId="urn:microsoft.com/office/officeart/2016/7/layout/LinearArrowProcessNumbered"/>
    <dgm:cxn modelId="{D9ED8D6F-AD3E-40A0-89CA-1E6C40ED8AAD}" type="presParOf" srcId="{1120A265-B0F8-48BD-8F97-5C1F81E1FC9C}" destId="{0B9DAF39-DF75-4A04-B608-EEED6FE2D6AD}" srcOrd="2" destOrd="0" presId="urn:microsoft.com/office/officeart/2016/7/layout/LinearArrowProcessNumbered"/>
    <dgm:cxn modelId="{799A0D52-FADF-4D5B-9C5D-F4B6F7A2E966}" type="presParOf" srcId="{1120A265-B0F8-48BD-8F97-5C1F81E1FC9C}" destId="{BF0B0148-14AA-49B0-99FE-359AA7916A43}" srcOrd="3" destOrd="0" presId="urn:microsoft.com/office/officeart/2016/7/layout/LinearArrowProcessNumbered"/>
    <dgm:cxn modelId="{78196178-9A32-4632-A207-65353EC237C0}" type="presParOf" srcId="{4F1D0A2B-91EA-43EF-8E85-29B072190599}" destId="{11813800-611E-4B24-A0D0-429478257677}" srcOrd="2" destOrd="0" presId="urn:microsoft.com/office/officeart/2016/7/layout/LinearArrowProcessNumbered"/>
    <dgm:cxn modelId="{E160D689-349A-409E-9C37-D47D3109364F}" type="presParOf" srcId="{7E527176-9D27-4EC5-9A54-F5AD24831002}" destId="{5B1FFB03-ED76-4F61-BF6D-F3504942F8EA}" srcOrd="3" destOrd="0" presId="urn:microsoft.com/office/officeart/2016/7/layout/LinearArrowProcessNumbered"/>
    <dgm:cxn modelId="{FBAC3090-F024-41F9-B9BD-9B93DE755295}" type="presParOf" srcId="{7E527176-9D27-4EC5-9A54-F5AD24831002}" destId="{3A677EBF-1925-4E17-8BF5-BB6913974157}" srcOrd="4" destOrd="0" presId="urn:microsoft.com/office/officeart/2016/7/layout/LinearArrowProcessNumbered"/>
    <dgm:cxn modelId="{EF9F7CE6-D696-48B9-A61D-6AD8A5697B87}" type="presParOf" srcId="{3A677EBF-1925-4E17-8BF5-BB6913974157}" destId="{08D95C9F-E38D-4FFE-BA9E-76A40525EB34}" srcOrd="0" destOrd="0" presId="urn:microsoft.com/office/officeart/2016/7/layout/LinearArrowProcessNumbered"/>
    <dgm:cxn modelId="{B13C304B-3C14-4797-A3C7-C827629801E3}" type="presParOf" srcId="{3A677EBF-1925-4E17-8BF5-BB6913974157}" destId="{B9956022-FC7D-44A4-924D-CB43D4740AE1}" srcOrd="1" destOrd="0" presId="urn:microsoft.com/office/officeart/2016/7/layout/LinearArrowProcessNumbered"/>
    <dgm:cxn modelId="{58AB6C5F-610E-425C-88B4-8A00CA53F3D1}" type="presParOf" srcId="{B9956022-FC7D-44A4-924D-CB43D4740AE1}" destId="{7284F7B5-75D8-42C2-A8B2-6D98F3DD919C}" srcOrd="0" destOrd="0" presId="urn:microsoft.com/office/officeart/2016/7/layout/LinearArrowProcessNumbered"/>
    <dgm:cxn modelId="{D1C4E03E-7EC7-4A79-8701-1E7E29AFFC5C}" type="presParOf" srcId="{B9956022-FC7D-44A4-924D-CB43D4740AE1}" destId="{3E350FB1-87BE-428D-8A61-42BB69AE8D5D}" srcOrd="1" destOrd="0" presId="urn:microsoft.com/office/officeart/2016/7/layout/LinearArrowProcessNumbered"/>
    <dgm:cxn modelId="{01CA7AFD-BF3D-49B4-A7A1-D2020208F664}" type="presParOf" srcId="{B9956022-FC7D-44A4-924D-CB43D4740AE1}" destId="{AC9E93AE-3B6E-4B8F-8DD8-03825A8356A5}" srcOrd="2" destOrd="0" presId="urn:microsoft.com/office/officeart/2016/7/layout/LinearArrowProcessNumbered"/>
    <dgm:cxn modelId="{5ABCFBEF-AF5B-48E3-933F-869AC457172C}" type="presParOf" srcId="{B9956022-FC7D-44A4-924D-CB43D4740AE1}" destId="{03272CEF-1B70-4B29-9C59-8ACEEA02FCA1}" srcOrd="3" destOrd="0" presId="urn:microsoft.com/office/officeart/2016/7/layout/LinearArrowProcessNumbered"/>
    <dgm:cxn modelId="{49EF3571-46A2-488F-95F9-601818857388}" type="presParOf" srcId="{3A677EBF-1925-4E17-8BF5-BB6913974157}" destId="{723C0951-A5F8-4DFB-BA57-D270D5867050}" srcOrd="2" destOrd="0" presId="urn:microsoft.com/office/officeart/2016/7/layout/LinearArrowProcessNumbered"/>
    <dgm:cxn modelId="{27E35C5A-95A2-46F1-B482-0460C55CF365}" type="presParOf" srcId="{7E527176-9D27-4EC5-9A54-F5AD24831002}" destId="{AFE175E8-3210-4C64-97BD-74E6FF37FF85}" srcOrd="5" destOrd="0" presId="urn:microsoft.com/office/officeart/2016/7/layout/LinearArrowProcessNumbered"/>
    <dgm:cxn modelId="{7497731F-12BA-42D0-91E9-6048995F0992}" type="presParOf" srcId="{7E527176-9D27-4EC5-9A54-F5AD24831002}" destId="{68A0C414-E9F7-4FBF-80F0-7FB6DBDC73B7}" srcOrd="6" destOrd="0" presId="urn:microsoft.com/office/officeart/2016/7/layout/LinearArrowProcessNumbered"/>
    <dgm:cxn modelId="{E7C066ED-17BD-43CA-A2E7-871CD65A0419}" type="presParOf" srcId="{68A0C414-E9F7-4FBF-80F0-7FB6DBDC73B7}" destId="{3FCECFFD-34C4-481A-B605-5192B867EDC9}" srcOrd="0" destOrd="0" presId="urn:microsoft.com/office/officeart/2016/7/layout/LinearArrowProcessNumbered"/>
    <dgm:cxn modelId="{3187E57E-9AB9-4729-AF1E-38A0C2B62592}" type="presParOf" srcId="{68A0C414-E9F7-4FBF-80F0-7FB6DBDC73B7}" destId="{6587D960-C9DC-4428-900F-E71A2C9280E7}" srcOrd="1" destOrd="0" presId="urn:microsoft.com/office/officeart/2016/7/layout/LinearArrowProcessNumbered"/>
    <dgm:cxn modelId="{6137931E-436D-4471-9FB4-2DF78C794F31}" type="presParOf" srcId="{6587D960-C9DC-4428-900F-E71A2C9280E7}" destId="{4FA541CD-DCAD-4362-98FB-0165A194927B}" srcOrd="0" destOrd="0" presId="urn:microsoft.com/office/officeart/2016/7/layout/LinearArrowProcessNumbered"/>
    <dgm:cxn modelId="{9DD95DF9-A9C2-4474-AD0C-2C4F8273F8AB}" type="presParOf" srcId="{6587D960-C9DC-4428-900F-E71A2C9280E7}" destId="{35FDEB27-AF7D-4AB2-AC4D-51FB255EEC6B}" srcOrd="1" destOrd="0" presId="urn:microsoft.com/office/officeart/2016/7/layout/LinearArrowProcessNumbered"/>
    <dgm:cxn modelId="{3CE52D58-29F9-4854-AF3E-01854D94AF83}" type="presParOf" srcId="{6587D960-C9DC-4428-900F-E71A2C9280E7}" destId="{26CCE13F-734D-4B50-8384-C1EF07C23295}" srcOrd="2" destOrd="0" presId="urn:microsoft.com/office/officeart/2016/7/layout/LinearArrowProcessNumbered"/>
    <dgm:cxn modelId="{9514C4B0-6C97-4CEC-BE6A-2B3114982AAD}" type="presParOf" srcId="{6587D960-C9DC-4428-900F-E71A2C9280E7}" destId="{147D6F54-8A79-4DCF-8E7D-10672F4D6B86}" srcOrd="3" destOrd="0" presId="urn:microsoft.com/office/officeart/2016/7/layout/LinearArrowProcessNumbered"/>
    <dgm:cxn modelId="{7C13E44C-0F20-425A-839B-94CE2999BC5D}" type="presParOf" srcId="{68A0C414-E9F7-4FBF-80F0-7FB6DBDC73B7}" destId="{04A830E9-FFDF-4F3C-81D4-E982FFF944B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8A409-3AB5-4D2E-8B6C-6CFDAB8B78E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5CA30-8408-4F41-8610-5B79323ADC12}">
      <dgm:prSet custT="1"/>
      <dgm:spPr/>
      <dgm:t>
        <a:bodyPr/>
        <a:lstStyle/>
        <a:p>
          <a:r>
            <a:rPr lang="sk-SK" sz="1400" dirty="0"/>
            <a:t>RQ1 Ako mala pandémia COVID 19 dopad na manažment ľudských zdrojov v malých a stredných podnikoch?</a:t>
          </a:r>
          <a:endParaRPr lang="en-US" sz="1400" dirty="0"/>
        </a:p>
      </dgm:t>
    </dgm:pt>
    <dgm:pt modelId="{BF6A5E7F-7472-4B30-9542-54162A0A40FA}" type="parTrans" cxnId="{4EFC202C-0B12-45EF-860C-70F87F6F2B17}">
      <dgm:prSet/>
      <dgm:spPr/>
      <dgm:t>
        <a:bodyPr/>
        <a:lstStyle/>
        <a:p>
          <a:endParaRPr lang="en-US" sz="2400"/>
        </a:p>
      </dgm:t>
    </dgm:pt>
    <dgm:pt modelId="{E48D22AF-6BF9-481F-9A91-B52968855FFB}" type="sibTrans" cxnId="{4EFC202C-0B12-45EF-860C-70F87F6F2B17}">
      <dgm:prSet phldrT="1" phldr="0" custT="1"/>
      <dgm:spPr/>
      <dgm:t>
        <a:bodyPr/>
        <a:lstStyle/>
        <a:p>
          <a:r>
            <a:rPr lang="en-US" sz="6000" dirty="0"/>
            <a:t>1</a:t>
          </a:r>
        </a:p>
      </dgm:t>
    </dgm:pt>
    <dgm:pt modelId="{D37F76B2-1A93-42B3-87E7-BF68B9A420DA}">
      <dgm:prSet custT="1"/>
      <dgm:spPr/>
      <dgm:t>
        <a:bodyPr/>
        <a:lstStyle/>
        <a:p>
          <a:r>
            <a:rPr lang="sk-SK" sz="1400" dirty="0"/>
            <a:t>RQ2 Aké koncepty rozvoja ľudských zdrojov v MSP boli rozpracované od začiatku pandémie?</a:t>
          </a:r>
          <a:endParaRPr lang="en-US" sz="1400" dirty="0"/>
        </a:p>
      </dgm:t>
    </dgm:pt>
    <dgm:pt modelId="{C38FB6CA-C9AB-4F9A-B65D-FFE944F415E6}" type="parTrans" cxnId="{147B5E66-7DCC-4330-BF97-DB58104D240D}">
      <dgm:prSet/>
      <dgm:spPr/>
      <dgm:t>
        <a:bodyPr/>
        <a:lstStyle/>
        <a:p>
          <a:endParaRPr lang="en-US" sz="2400"/>
        </a:p>
      </dgm:t>
    </dgm:pt>
    <dgm:pt modelId="{036E9694-AB3A-4054-B154-565DB81A7504}" type="sibTrans" cxnId="{147B5E66-7DCC-4330-BF97-DB58104D240D}">
      <dgm:prSet phldrT="2" phldr="0" custT="1"/>
      <dgm:spPr/>
      <dgm:t>
        <a:bodyPr/>
        <a:lstStyle/>
        <a:p>
          <a:r>
            <a:rPr lang="en-US" sz="6000"/>
            <a:t>2</a:t>
          </a:r>
        </a:p>
      </dgm:t>
    </dgm:pt>
    <dgm:pt modelId="{7E527176-9D27-4EC5-9A54-F5AD24831002}" type="pres">
      <dgm:prSet presAssocID="{0DA8A409-3AB5-4D2E-8B6C-6CFDAB8B78E6}" presName="linearFlow" presStyleCnt="0">
        <dgm:presLayoutVars>
          <dgm:dir/>
          <dgm:animLvl val="lvl"/>
          <dgm:resizeHandles val="exact"/>
        </dgm:presLayoutVars>
      </dgm:prSet>
      <dgm:spPr/>
    </dgm:pt>
    <dgm:pt modelId="{EDCFBA52-9159-4EBF-B65E-BBF79D4C1904}" type="pres">
      <dgm:prSet presAssocID="{37B5CA30-8408-4F41-8610-5B79323ADC12}" presName="compositeNode" presStyleCnt="0"/>
      <dgm:spPr/>
    </dgm:pt>
    <dgm:pt modelId="{8B5F32C1-A5DC-4F9A-AB5C-6B7EF031EC58}" type="pres">
      <dgm:prSet presAssocID="{37B5CA30-8408-4F41-8610-5B79323ADC1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2255D1D-B2B2-4928-8C83-29D12D1DA128}" type="pres">
      <dgm:prSet presAssocID="{37B5CA30-8408-4F41-8610-5B79323ADC12}" presName="parSh" presStyleCnt="0"/>
      <dgm:spPr/>
    </dgm:pt>
    <dgm:pt modelId="{685D70CE-6F3A-4BDA-B853-8A0740E40D8E}" type="pres">
      <dgm:prSet presAssocID="{37B5CA30-8408-4F41-8610-5B79323ADC12}" presName="lineNode" presStyleLbl="alignAccFollowNode1" presStyleIdx="0" presStyleCnt="6"/>
      <dgm:spPr/>
    </dgm:pt>
    <dgm:pt modelId="{594B11EF-3873-4FBF-B7AE-2E4AC7E21102}" type="pres">
      <dgm:prSet presAssocID="{37B5CA30-8408-4F41-8610-5B79323ADC12}" presName="lineArrowNode" presStyleLbl="alignAccFollowNode1" presStyleIdx="1" presStyleCnt="6"/>
      <dgm:spPr/>
    </dgm:pt>
    <dgm:pt modelId="{58F5D705-3013-42AA-80A3-A287EB18B023}" type="pres">
      <dgm:prSet presAssocID="{E48D22AF-6BF9-481F-9A91-B52968855FFB}" presName="sibTransNodeCircle" presStyleLbl="alignNode1" presStyleIdx="0" presStyleCnt="2" custScaleX="100000" custScaleY="100000">
        <dgm:presLayoutVars>
          <dgm:chMax val="0"/>
          <dgm:bulletEnabled/>
        </dgm:presLayoutVars>
      </dgm:prSet>
      <dgm:spPr/>
    </dgm:pt>
    <dgm:pt modelId="{45C9A35D-72A6-4FD1-8BE5-F358E4FB54F9}" type="pres">
      <dgm:prSet presAssocID="{E48D22AF-6BF9-481F-9A91-B52968855FFB}" presName="spacerBetweenCircleAndCallout" presStyleCnt="0">
        <dgm:presLayoutVars/>
      </dgm:prSet>
      <dgm:spPr/>
    </dgm:pt>
    <dgm:pt modelId="{8FF75523-FF7F-4AFB-BE74-755280870094}" type="pres">
      <dgm:prSet presAssocID="{37B5CA30-8408-4F41-8610-5B79323ADC12}" presName="nodeText" presStyleLbl="alignAccFollowNode1" presStyleIdx="2" presStyleCnt="6">
        <dgm:presLayoutVars>
          <dgm:bulletEnabled val="1"/>
        </dgm:presLayoutVars>
      </dgm:prSet>
      <dgm:spPr/>
    </dgm:pt>
    <dgm:pt modelId="{FFA3744B-AF5A-4EF0-9ACF-E38563550983}" type="pres">
      <dgm:prSet presAssocID="{E48D22AF-6BF9-481F-9A91-B52968855FFB}" presName="sibTransComposite" presStyleCnt="0"/>
      <dgm:spPr/>
    </dgm:pt>
    <dgm:pt modelId="{4F1D0A2B-91EA-43EF-8E85-29B072190599}" type="pres">
      <dgm:prSet presAssocID="{D37F76B2-1A93-42B3-87E7-BF68B9A420DA}" presName="compositeNode" presStyleCnt="0"/>
      <dgm:spPr/>
    </dgm:pt>
    <dgm:pt modelId="{3FB7FD34-47BD-4D27-92F1-1C64F65ED633}" type="pres">
      <dgm:prSet presAssocID="{D37F76B2-1A93-42B3-87E7-BF68B9A420D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120A265-B0F8-48BD-8F97-5C1F81E1FC9C}" type="pres">
      <dgm:prSet presAssocID="{D37F76B2-1A93-42B3-87E7-BF68B9A420DA}" presName="parSh" presStyleCnt="0"/>
      <dgm:spPr/>
    </dgm:pt>
    <dgm:pt modelId="{4B888CBD-7CAF-4D66-95E4-42D305285365}" type="pres">
      <dgm:prSet presAssocID="{D37F76B2-1A93-42B3-87E7-BF68B9A420DA}" presName="lineNode" presStyleLbl="alignAccFollowNode1" presStyleIdx="3" presStyleCnt="6"/>
      <dgm:spPr/>
    </dgm:pt>
    <dgm:pt modelId="{539EA313-EDE9-489F-A7A1-8A7CBDDBB6E7}" type="pres">
      <dgm:prSet presAssocID="{D37F76B2-1A93-42B3-87E7-BF68B9A420DA}" presName="lineArrowNode" presStyleLbl="alignAccFollowNode1" presStyleIdx="4" presStyleCnt="6"/>
      <dgm:spPr/>
    </dgm:pt>
    <dgm:pt modelId="{0B9DAF39-DF75-4A04-B608-EEED6FE2D6AD}" type="pres">
      <dgm:prSet presAssocID="{036E9694-AB3A-4054-B154-565DB81A7504}" presName="sibTransNodeCircle" presStyleLbl="alignNode1" presStyleIdx="1" presStyleCnt="2">
        <dgm:presLayoutVars>
          <dgm:chMax val="0"/>
          <dgm:bulletEnabled/>
        </dgm:presLayoutVars>
      </dgm:prSet>
      <dgm:spPr/>
    </dgm:pt>
    <dgm:pt modelId="{BF0B0148-14AA-49B0-99FE-359AA7916A43}" type="pres">
      <dgm:prSet presAssocID="{036E9694-AB3A-4054-B154-565DB81A7504}" presName="spacerBetweenCircleAndCallout" presStyleCnt="0">
        <dgm:presLayoutVars/>
      </dgm:prSet>
      <dgm:spPr/>
    </dgm:pt>
    <dgm:pt modelId="{11813800-611E-4B24-A0D0-429478257677}" type="pres">
      <dgm:prSet presAssocID="{D37F76B2-1A93-42B3-87E7-BF68B9A420DA}" presName="nodeText" presStyleLbl="alignAccFollowNode1" presStyleIdx="5" presStyleCnt="6">
        <dgm:presLayoutVars>
          <dgm:bulletEnabled val="1"/>
        </dgm:presLayoutVars>
      </dgm:prSet>
      <dgm:spPr/>
    </dgm:pt>
  </dgm:ptLst>
  <dgm:cxnLst>
    <dgm:cxn modelId="{3EEBD50F-D367-43F5-842A-7A4DC5FDBE7F}" type="presOf" srcId="{036E9694-AB3A-4054-B154-565DB81A7504}" destId="{0B9DAF39-DF75-4A04-B608-EEED6FE2D6AD}" srcOrd="0" destOrd="0" presId="urn:microsoft.com/office/officeart/2016/7/layout/LinearArrowProcessNumbered"/>
    <dgm:cxn modelId="{4EFC202C-0B12-45EF-860C-70F87F6F2B17}" srcId="{0DA8A409-3AB5-4D2E-8B6C-6CFDAB8B78E6}" destId="{37B5CA30-8408-4F41-8610-5B79323ADC12}" srcOrd="0" destOrd="0" parTransId="{BF6A5E7F-7472-4B30-9542-54162A0A40FA}" sibTransId="{E48D22AF-6BF9-481F-9A91-B52968855FFB}"/>
    <dgm:cxn modelId="{4092FA65-2CBA-4BD0-8B54-9939373E9F02}" type="presOf" srcId="{D37F76B2-1A93-42B3-87E7-BF68B9A420DA}" destId="{11813800-611E-4B24-A0D0-429478257677}" srcOrd="0" destOrd="0" presId="urn:microsoft.com/office/officeart/2016/7/layout/LinearArrowProcessNumbered"/>
    <dgm:cxn modelId="{147B5E66-7DCC-4330-BF97-DB58104D240D}" srcId="{0DA8A409-3AB5-4D2E-8B6C-6CFDAB8B78E6}" destId="{D37F76B2-1A93-42B3-87E7-BF68B9A420DA}" srcOrd="1" destOrd="0" parTransId="{C38FB6CA-C9AB-4F9A-B65D-FFE944F415E6}" sibTransId="{036E9694-AB3A-4054-B154-565DB81A7504}"/>
    <dgm:cxn modelId="{20A0F556-B60B-4C85-9952-CD0D58B757DF}" type="presOf" srcId="{E48D22AF-6BF9-481F-9A91-B52968855FFB}" destId="{58F5D705-3013-42AA-80A3-A287EB18B023}" srcOrd="0" destOrd="0" presId="urn:microsoft.com/office/officeart/2016/7/layout/LinearArrowProcessNumbered"/>
    <dgm:cxn modelId="{4A38C388-0A87-4D1B-8674-79E8FFC86B59}" type="presOf" srcId="{0DA8A409-3AB5-4D2E-8B6C-6CFDAB8B78E6}" destId="{7E527176-9D27-4EC5-9A54-F5AD24831002}" srcOrd="0" destOrd="0" presId="urn:microsoft.com/office/officeart/2016/7/layout/LinearArrowProcessNumbered"/>
    <dgm:cxn modelId="{E8B445E9-EE14-443D-8FCA-E7EFF1D654B3}" type="presOf" srcId="{37B5CA30-8408-4F41-8610-5B79323ADC12}" destId="{8FF75523-FF7F-4AFB-BE74-755280870094}" srcOrd="0" destOrd="0" presId="urn:microsoft.com/office/officeart/2016/7/layout/LinearArrowProcessNumbered"/>
    <dgm:cxn modelId="{420B15B9-469A-42E3-BA90-8A6E822A8B92}" type="presParOf" srcId="{7E527176-9D27-4EC5-9A54-F5AD24831002}" destId="{EDCFBA52-9159-4EBF-B65E-BBF79D4C1904}" srcOrd="0" destOrd="0" presId="urn:microsoft.com/office/officeart/2016/7/layout/LinearArrowProcessNumbered"/>
    <dgm:cxn modelId="{AEAE0B2E-DA7C-4010-9A22-F26555B5FC4F}" type="presParOf" srcId="{EDCFBA52-9159-4EBF-B65E-BBF79D4C1904}" destId="{8B5F32C1-A5DC-4F9A-AB5C-6B7EF031EC58}" srcOrd="0" destOrd="0" presId="urn:microsoft.com/office/officeart/2016/7/layout/LinearArrowProcessNumbered"/>
    <dgm:cxn modelId="{5853224A-7457-44AD-9192-059D0F9F195F}" type="presParOf" srcId="{EDCFBA52-9159-4EBF-B65E-BBF79D4C1904}" destId="{62255D1D-B2B2-4928-8C83-29D12D1DA128}" srcOrd="1" destOrd="0" presId="urn:microsoft.com/office/officeart/2016/7/layout/LinearArrowProcessNumbered"/>
    <dgm:cxn modelId="{7AC1B00C-D53A-495A-A415-D32C332EF3AE}" type="presParOf" srcId="{62255D1D-B2B2-4928-8C83-29D12D1DA128}" destId="{685D70CE-6F3A-4BDA-B853-8A0740E40D8E}" srcOrd="0" destOrd="0" presId="urn:microsoft.com/office/officeart/2016/7/layout/LinearArrowProcessNumbered"/>
    <dgm:cxn modelId="{9A684806-B042-4B7B-A416-9693046A3226}" type="presParOf" srcId="{62255D1D-B2B2-4928-8C83-29D12D1DA128}" destId="{594B11EF-3873-4FBF-B7AE-2E4AC7E21102}" srcOrd="1" destOrd="0" presId="urn:microsoft.com/office/officeart/2016/7/layout/LinearArrowProcessNumbered"/>
    <dgm:cxn modelId="{9B4F645B-6F68-4F64-A402-531253CF645D}" type="presParOf" srcId="{62255D1D-B2B2-4928-8C83-29D12D1DA128}" destId="{58F5D705-3013-42AA-80A3-A287EB18B023}" srcOrd="2" destOrd="0" presId="urn:microsoft.com/office/officeart/2016/7/layout/LinearArrowProcessNumbered"/>
    <dgm:cxn modelId="{48C3AA49-D911-48F7-BBFC-410816D4D045}" type="presParOf" srcId="{62255D1D-B2B2-4928-8C83-29D12D1DA128}" destId="{45C9A35D-72A6-4FD1-8BE5-F358E4FB54F9}" srcOrd="3" destOrd="0" presId="urn:microsoft.com/office/officeart/2016/7/layout/LinearArrowProcessNumbered"/>
    <dgm:cxn modelId="{B5B05B2F-0CE6-4E7E-ADB9-A6F6D4C20F57}" type="presParOf" srcId="{EDCFBA52-9159-4EBF-B65E-BBF79D4C1904}" destId="{8FF75523-FF7F-4AFB-BE74-755280870094}" srcOrd="2" destOrd="0" presId="urn:microsoft.com/office/officeart/2016/7/layout/LinearArrowProcessNumbered"/>
    <dgm:cxn modelId="{E2EE9A81-078E-4718-AB9B-42E685114FA8}" type="presParOf" srcId="{7E527176-9D27-4EC5-9A54-F5AD24831002}" destId="{FFA3744B-AF5A-4EF0-9ACF-E38563550983}" srcOrd="1" destOrd="0" presId="urn:microsoft.com/office/officeart/2016/7/layout/LinearArrowProcessNumbered"/>
    <dgm:cxn modelId="{0C74A32B-1B97-4041-A98A-0CB75DD9838A}" type="presParOf" srcId="{7E527176-9D27-4EC5-9A54-F5AD24831002}" destId="{4F1D0A2B-91EA-43EF-8E85-29B072190599}" srcOrd="2" destOrd="0" presId="urn:microsoft.com/office/officeart/2016/7/layout/LinearArrowProcessNumbered"/>
    <dgm:cxn modelId="{A703D9FC-37EE-41BF-AE01-48F0491C959E}" type="presParOf" srcId="{4F1D0A2B-91EA-43EF-8E85-29B072190599}" destId="{3FB7FD34-47BD-4D27-92F1-1C64F65ED633}" srcOrd="0" destOrd="0" presId="urn:microsoft.com/office/officeart/2016/7/layout/LinearArrowProcessNumbered"/>
    <dgm:cxn modelId="{58F265AF-99B5-48E1-B83E-A8AEA6D0CB99}" type="presParOf" srcId="{4F1D0A2B-91EA-43EF-8E85-29B072190599}" destId="{1120A265-B0F8-48BD-8F97-5C1F81E1FC9C}" srcOrd="1" destOrd="0" presId="urn:microsoft.com/office/officeart/2016/7/layout/LinearArrowProcessNumbered"/>
    <dgm:cxn modelId="{606F7763-B1FA-49D1-BDCD-B880207AA1AC}" type="presParOf" srcId="{1120A265-B0F8-48BD-8F97-5C1F81E1FC9C}" destId="{4B888CBD-7CAF-4D66-95E4-42D305285365}" srcOrd="0" destOrd="0" presId="urn:microsoft.com/office/officeart/2016/7/layout/LinearArrowProcessNumbered"/>
    <dgm:cxn modelId="{168DA9D1-9209-4BBA-AE9A-D4328520E25A}" type="presParOf" srcId="{1120A265-B0F8-48BD-8F97-5C1F81E1FC9C}" destId="{539EA313-EDE9-489F-A7A1-8A7CBDDBB6E7}" srcOrd="1" destOrd="0" presId="urn:microsoft.com/office/officeart/2016/7/layout/LinearArrowProcessNumbered"/>
    <dgm:cxn modelId="{D9ED8D6F-AD3E-40A0-89CA-1E6C40ED8AAD}" type="presParOf" srcId="{1120A265-B0F8-48BD-8F97-5C1F81E1FC9C}" destId="{0B9DAF39-DF75-4A04-B608-EEED6FE2D6AD}" srcOrd="2" destOrd="0" presId="urn:microsoft.com/office/officeart/2016/7/layout/LinearArrowProcessNumbered"/>
    <dgm:cxn modelId="{799A0D52-FADF-4D5B-9C5D-F4B6F7A2E966}" type="presParOf" srcId="{1120A265-B0F8-48BD-8F97-5C1F81E1FC9C}" destId="{BF0B0148-14AA-49B0-99FE-359AA7916A43}" srcOrd="3" destOrd="0" presId="urn:microsoft.com/office/officeart/2016/7/layout/LinearArrowProcessNumbered"/>
    <dgm:cxn modelId="{78196178-9A32-4632-A207-65353EC237C0}" type="presParOf" srcId="{4F1D0A2B-91EA-43EF-8E85-29B072190599}" destId="{11813800-611E-4B24-A0D0-429478257677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9BF9C-B73F-43A2-8786-415DAF1B8D5D}">
      <dsp:nvSpPr>
        <dsp:cNvPr id="0" name=""/>
        <dsp:cNvSpPr/>
      </dsp:nvSpPr>
      <dsp:spPr>
        <a:xfrm>
          <a:off x="0" y="0"/>
          <a:ext cx="10691811" cy="1136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1. Rok riešenia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Literárna rešerš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Príprava dotazníkového prieskumu</a:t>
          </a:r>
        </a:p>
      </dsp:txBody>
      <dsp:txXfrm>
        <a:off x="2252017" y="0"/>
        <a:ext cx="8439794" cy="1136550"/>
      </dsp:txXfrm>
    </dsp:sp>
    <dsp:sp modelId="{B415F0C5-4816-436B-81FA-A4E6165C15B0}">
      <dsp:nvSpPr>
        <dsp:cNvPr id="0" name=""/>
        <dsp:cNvSpPr/>
      </dsp:nvSpPr>
      <dsp:spPr>
        <a:xfrm>
          <a:off x="113655" y="113655"/>
          <a:ext cx="2138362" cy="9092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73C1-AFC9-4BD7-A3AE-BD54E13234BC}">
      <dsp:nvSpPr>
        <dsp:cNvPr id="0" name=""/>
        <dsp:cNvSpPr/>
      </dsp:nvSpPr>
      <dsp:spPr>
        <a:xfrm>
          <a:off x="0" y="1250206"/>
          <a:ext cx="10691811" cy="1136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2. Rok riešenia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Analýza MSP, analýza opatrení a použitých ekonomických balíčkov v súvislosti s COVID 19,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Realizácia prieskumu</a:t>
          </a:r>
        </a:p>
      </dsp:txBody>
      <dsp:txXfrm>
        <a:off x="2252017" y="1250206"/>
        <a:ext cx="8439794" cy="1136550"/>
      </dsp:txXfrm>
    </dsp:sp>
    <dsp:sp modelId="{40B785DF-0B0D-41B4-9B6B-DD990661FBA4}">
      <dsp:nvSpPr>
        <dsp:cNvPr id="0" name=""/>
        <dsp:cNvSpPr/>
      </dsp:nvSpPr>
      <dsp:spPr>
        <a:xfrm>
          <a:off x="113655" y="1363861"/>
          <a:ext cx="2138362" cy="9092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hq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96383-F237-4B61-9D96-AB78233D2509}">
      <dsp:nvSpPr>
        <dsp:cNvPr id="0" name=""/>
        <dsp:cNvSpPr/>
      </dsp:nvSpPr>
      <dsp:spPr>
        <a:xfrm>
          <a:off x="0" y="2500412"/>
          <a:ext cx="10691811" cy="11365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3. Rok riešenia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Vyhodnotenie analýz a prieskumu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Stanovenie odporúčaní</a:t>
          </a:r>
        </a:p>
      </dsp:txBody>
      <dsp:txXfrm>
        <a:off x="2252017" y="2500412"/>
        <a:ext cx="8439794" cy="1136550"/>
      </dsp:txXfrm>
    </dsp:sp>
    <dsp:sp modelId="{489791F5-17CA-4A87-AC12-122024E29D7C}">
      <dsp:nvSpPr>
        <dsp:cNvPr id="0" name=""/>
        <dsp:cNvSpPr/>
      </dsp:nvSpPr>
      <dsp:spPr>
        <a:xfrm>
          <a:off x="113655" y="2614067"/>
          <a:ext cx="2138362" cy="9092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hqprint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19690-CE89-4BA5-BF6B-32E852A09603}">
      <dsp:nvSpPr>
        <dsp:cNvPr id="0" name=""/>
        <dsp:cNvSpPr/>
      </dsp:nvSpPr>
      <dsp:spPr>
        <a:xfrm>
          <a:off x="0" y="4065079"/>
          <a:ext cx="7442201" cy="1334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Výber výskumnej vzorky </a:t>
          </a:r>
          <a:endParaRPr lang="en-US" sz="1700" kern="1200"/>
        </a:p>
      </dsp:txBody>
      <dsp:txXfrm>
        <a:off x="0" y="4065079"/>
        <a:ext cx="7442201" cy="720494"/>
      </dsp:txXfrm>
    </dsp:sp>
    <dsp:sp modelId="{72C62C09-1DD9-4546-824D-3EB9BFF02486}">
      <dsp:nvSpPr>
        <dsp:cNvPr id="0" name=""/>
        <dsp:cNvSpPr/>
      </dsp:nvSpPr>
      <dsp:spPr>
        <a:xfrm>
          <a:off x="3633" y="4758889"/>
          <a:ext cx="2478311" cy="6137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Identifikácia</a:t>
          </a:r>
          <a:endParaRPr lang="en-US" sz="2100" kern="1200"/>
        </a:p>
      </dsp:txBody>
      <dsp:txXfrm>
        <a:off x="3633" y="4758889"/>
        <a:ext cx="2478311" cy="613754"/>
      </dsp:txXfrm>
    </dsp:sp>
    <dsp:sp modelId="{639EE10D-9DC1-4AC7-9331-8395B3124A69}">
      <dsp:nvSpPr>
        <dsp:cNvPr id="0" name=""/>
        <dsp:cNvSpPr/>
      </dsp:nvSpPr>
      <dsp:spPr>
        <a:xfrm>
          <a:off x="2481944" y="4758889"/>
          <a:ext cx="2478311" cy="613754"/>
        </a:xfrm>
        <a:prstGeom prst="rect">
          <a:avLst/>
        </a:prstGeom>
        <a:solidFill>
          <a:schemeClr val="accent2">
            <a:tint val="40000"/>
            <a:alpha val="90000"/>
            <a:hueOff val="-4171892"/>
            <a:satOff val="2414"/>
            <a:lumOff val="2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71892"/>
              <a:satOff val="2414"/>
              <a:lumOff val="2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Skríning</a:t>
          </a:r>
          <a:endParaRPr lang="en-US" sz="2100" kern="1200"/>
        </a:p>
      </dsp:txBody>
      <dsp:txXfrm>
        <a:off x="2481944" y="4758889"/>
        <a:ext cx="2478311" cy="613754"/>
      </dsp:txXfrm>
    </dsp:sp>
    <dsp:sp modelId="{48DB9748-8A2C-416D-97F9-8799D9A5A7B0}">
      <dsp:nvSpPr>
        <dsp:cNvPr id="0" name=""/>
        <dsp:cNvSpPr/>
      </dsp:nvSpPr>
      <dsp:spPr>
        <a:xfrm>
          <a:off x="4960256" y="4758889"/>
          <a:ext cx="2478311" cy="613754"/>
        </a:xfrm>
        <a:prstGeom prst="rect">
          <a:avLst/>
        </a:prstGeom>
        <a:solidFill>
          <a:schemeClr val="accent2">
            <a:tint val="40000"/>
            <a:alpha val="90000"/>
            <a:hueOff val="-8343785"/>
            <a:satOff val="4828"/>
            <a:lumOff val="5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343785"/>
              <a:satOff val="4828"/>
              <a:lumOff val="5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Stanovenie skúmanej vzorky</a:t>
          </a:r>
          <a:endParaRPr lang="en-US" sz="2100" kern="1200"/>
        </a:p>
      </dsp:txBody>
      <dsp:txXfrm>
        <a:off x="4960256" y="4758889"/>
        <a:ext cx="2478311" cy="613754"/>
      </dsp:txXfrm>
    </dsp:sp>
    <dsp:sp modelId="{22D88C72-53F7-4228-810F-C93F592A1D2E}">
      <dsp:nvSpPr>
        <dsp:cNvPr id="0" name=""/>
        <dsp:cNvSpPr/>
      </dsp:nvSpPr>
      <dsp:spPr>
        <a:xfrm rot="10800000">
          <a:off x="0" y="2058421"/>
          <a:ext cx="7442201" cy="2052076"/>
        </a:xfrm>
        <a:prstGeom prst="upArrowCallout">
          <a:avLst/>
        </a:prstGeom>
        <a:solidFill>
          <a:schemeClr val="accent2">
            <a:hueOff val="-10048178"/>
            <a:satOff val="-281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>
              <a:solidFill>
                <a:srgbClr val="002060"/>
              </a:solidFill>
            </a:rPr>
            <a:t>Podrobnejšie kritéria zaradenia a vylúčenia publikovaných prác (články publikované v oblastiach ekonomika, obchod, manažment, podľa SSCI)</a:t>
          </a:r>
          <a:endParaRPr lang="en-US" sz="1700" kern="1200" dirty="0">
            <a:solidFill>
              <a:srgbClr val="002060"/>
            </a:solidFill>
          </a:endParaRPr>
        </a:p>
      </dsp:txBody>
      <dsp:txXfrm rot="10800000">
        <a:off x="0" y="2058421"/>
        <a:ext cx="7442201" cy="1333377"/>
      </dsp:txXfrm>
    </dsp:sp>
    <dsp:sp modelId="{61ED2CAD-6DA6-4C19-A45A-C2B543676865}">
      <dsp:nvSpPr>
        <dsp:cNvPr id="0" name=""/>
        <dsp:cNvSpPr/>
      </dsp:nvSpPr>
      <dsp:spPr>
        <a:xfrm rot="10800000">
          <a:off x="0" y="954"/>
          <a:ext cx="7442201" cy="2052076"/>
        </a:xfrm>
        <a:prstGeom prst="upArrowCallout">
          <a:avLst/>
        </a:prstGeom>
        <a:solidFill>
          <a:schemeClr val="accent2">
            <a:hueOff val="-20096356"/>
            <a:satOff val="-562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Stanovenie ústrednej výskumnej otázky, súčasťou ktorej je identifikácia výskumných položiek (roky, typ podnikov)</a:t>
          </a:r>
          <a:endParaRPr lang="en-US" sz="1700" kern="1200" dirty="0"/>
        </a:p>
      </dsp:txBody>
      <dsp:txXfrm rot="-10800000">
        <a:off x="0" y="954"/>
        <a:ext cx="7442201" cy="720278"/>
      </dsp:txXfrm>
    </dsp:sp>
    <dsp:sp modelId="{B23946DB-24E1-41EF-B838-04BFB8AF6CC5}">
      <dsp:nvSpPr>
        <dsp:cNvPr id="0" name=""/>
        <dsp:cNvSpPr/>
      </dsp:nvSpPr>
      <dsp:spPr>
        <a:xfrm>
          <a:off x="3633" y="721233"/>
          <a:ext cx="2478311" cy="613570"/>
        </a:xfrm>
        <a:prstGeom prst="rect">
          <a:avLst/>
        </a:prstGeom>
        <a:solidFill>
          <a:schemeClr val="accent2">
            <a:tint val="40000"/>
            <a:alpha val="90000"/>
            <a:hueOff val="-12515677"/>
            <a:satOff val="7241"/>
            <a:lumOff val="8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515677"/>
              <a:satOff val="7241"/>
              <a:lumOff val="8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Štruktúrovne</a:t>
          </a:r>
          <a:endParaRPr lang="en-US" sz="2100" kern="1200"/>
        </a:p>
      </dsp:txBody>
      <dsp:txXfrm>
        <a:off x="3633" y="721233"/>
        <a:ext cx="2478311" cy="613570"/>
      </dsp:txXfrm>
    </dsp:sp>
    <dsp:sp modelId="{447E8AAC-356C-4A01-B1A1-0CD55BACF722}">
      <dsp:nvSpPr>
        <dsp:cNvPr id="0" name=""/>
        <dsp:cNvSpPr/>
      </dsp:nvSpPr>
      <dsp:spPr>
        <a:xfrm>
          <a:off x="2481944" y="721233"/>
          <a:ext cx="2478311" cy="613570"/>
        </a:xfrm>
        <a:prstGeom prst="rect">
          <a:avLst/>
        </a:prstGeom>
        <a:solidFill>
          <a:schemeClr val="accent2">
            <a:tint val="40000"/>
            <a:alpha val="90000"/>
            <a:hueOff val="-16687570"/>
            <a:satOff val="9655"/>
            <a:lumOff val="11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687570"/>
              <a:satOff val="9655"/>
              <a:lumOff val="11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Obsiahlo</a:t>
          </a:r>
          <a:endParaRPr lang="en-US" sz="2100" kern="1200"/>
        </a:p>
      </dsp:txBody>
      <dsp:txXfrm>
        <a:off x="2481944" y="721233"/>
        <a:ext cx="2478311" cy="613570"/>
      </dsp:txXfrm>
    </dsp:sp>
    <dsp:sp modelId="{E41EA40E-1E1A-45E4-8C8A-846A77851A6D}">
      <dsp:nvSpPr>
        <dsp:cNvPr id="0" name=""/>
        <dsp:cNvSpPr/>
      </dsp:nvSpPr>
      <dsp:spPr>
        <a:xfrm>
          <a:off x="4960256" y="721233"/>
          <a:ext cx="2478311" cy="613570"/>
        </a:xfrm>
        <a:prstGeom prst="rect">
          <a:avLst/>
        </a:prstGeom>
        <a:solidFill>
          <a:schemeClr val="accent2">
            <a:tint val="40000"/>
            <a:alpha val="90000"/>
            <a:hueOff val="-20859461"/>
            <a:satOff val="12069"/>
            <a:lumOff val="14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859461"/>
              <a:satOff val="12069"/>
              <a:lumOff val="14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Transparentne </a:t>
          </a:r>
          <a:endParaRPr lang="en-US" sz="2100" kern="1200"/>
        </a:p>
      </dsp:txBody>
      <dsp:txXfrm>
        <a:off x="4960256" y="721233"/>
        <a:ext cx="2478311" cy="61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F335-C06B-446E-B58C-BB511AEE9549}">
      <dsp:nvSpPr>
        <dsp:cNvPr id="0" name=""/>
        <dsp:cNvSpPr/>
      </dsp:nvSpPr>
      <dsp:spPr>
        <a:xfrm>
          <a:off x="0" y="62571"/>
          <a:ext cx="5966843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Časové obdobie (2020-2023)</a:t>
          </a:r>
          <a:endParaRPr lang="en-US" sz="1700" kern="1200" dirty="0"/>
        </a:p>
      </dsp:txBody>
      <dsp:txXfrm>
        <a:off x="31556" y="94127"/>
        <a:ext cx="5903731" cy="583313"/>
      </dsp:txXfrm>
    </dsp:sp>
    <dsp:sp modelId="{BF14AA95-4D01-460C-A6D3-A53E31DB006E}">
      <dsp:nvSpPr>
        <dsp:cNvPr id="0" name=""/>
        <dsp:cNvSpPr/>
      </dsp:nvSpPr>
      <dsp:spPr>
        <a:xfrm>
          <a:off x="0" y="757956"/>
          <a:ext cx="5966843" cy="6464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Typ publikácií: časopisy (predovšetkým Q1, Q2)</a:t>
          </a:r>
          <a:endParaRPr lang="en-US" sz="1700" kern="1200" dirty="0"/>
        </a:p>
      </dsp:txBody>
      <dsp:txXfrm>
        <a:off x="31556" y="789512"/>
        <a:ext cx="5903731" cy="583313"/>
      </dsp:txXfrm>
    </dsp:sp>
    <dsp:sp modelId="{83A812CF-5086-4144-A27C-83B3A7FA9158}">
      <dsp:nvSpPr>
        <dsp:cNvPr id="0" name=""/>
        <dsp:cNvSpPr/>
      </dsp:nvSpPr>
      <dsp:spPr>
        <a:xfrm>
          <a:off x="0" y="1453342"/>
          <a:ext cx="5966843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Databázy: Web of </a:t>
          </a:r>
          <a:r>
            <a:rPr lang="sk-SK" sz="1700" kern="1200" dirty="0" err="1"/>
            <a:t>Science</a:t>
          </a:r>
          <a:r>
            <a:rPr lang="sk-SK" sz="1700" kern="1200" dirty="0"/>
            <a:t>, </a:t>
          </a:r>
          <a:r>
            <a:rPr lang="sk-SK" sz="1700" kern="1200" dirty="0" err="1"/>
            <a:t>Scopus</a:t>
          </a:r>
          <a:endParaRPr lang="en-US" sz="1700" kern="1200" dirty="0"/>
        </a:p>
      </dsp:txBody>
      <dsp:txXfrm>
        <a:off x="31556" y="1484898"/>
        <a:ext cx="5903731" cy="583313"/>
      </dsp:txXfrm>
    </dsp:sp>
    <dsp:sp modelId="{519602CE-30D5-4BE9-9DBE-CECD0D71109F}">
      <dsp:nvSpPr>
        <dsp:cNvPr id="0" name=""/>
        <dsp:cNvSpPr/>
      </dsp:nvSpPr>
      <dsp:spPr>
        <a:xfrm>
          <a:off x="0" y="2148727"/>
          <a:ext cx="5966843" cy="6464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Limity výskumu: Obmedzenia databáz na špecifické kategórie: „ekonomika“, „manažment“, podnikanie“ </a:t>
          </a:r>
          <a:endParaRPr lang="en-US" sz="1700" kern="1200" dirty="0"/>
        </a:p>
      </dsp:txBody>
      <dsp:txXfrm>
        <a:off x="31556" y="2180283"/>
        <a:ext cx="5903731" cy="583313"/>
      </dsp:txXfrm>
    </dsp:sp>
    <dsp:sp modelId="{EF6A37DC-597F-4034-94A6-8FA5FE4CE72C}">
      <dsp:nvSpPr>
        <dsp:cNvPr id="0" name=""/>
        <dsp:cNvSpPr/>
      </dsp:nvSpPr>
      <dsp:spPr>
        <a:xfrm>
          <a:off x="0" y="2844112"/>
          <a:ext cx="5966843" cy="6464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Zameranie: štúdie zamerané na HRD v malých a stredných podnikoch</a:t>
          </a:r>
        </a:p>
      </dsp:txBody>
      <dsp:txXfrm>
        <a:off x="31556" y="2875668"/>
        <a:ext cx="5903731" cy="583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03A5-154B-406E-8353-E2D6EB571DAE}">
      <dsp:nvSpPr>
        <dsp:cNvPr id="0" name=""/>
        <dsp:cNvSpPr/>
      </dsp:nvSpPr>
      <dsp:spPr>
        <a:xfrm>
          <a:off x="0" y="1643"/>
          <a:ext cx="456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B8F60-4557-4978-A8E7-0D4F0D40D515}">
      <dsp:nvSpPr>
        <dsp:cNvPr id="0" name=""/>
        <dsp:cNvSpPr/>
      </dsp:nvSpPr>
      <dsp:spPr>
        <a:xfrm>
          <a:off x="0" y="1643"/>
          <a:ext cx="4565632" cy="112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Názov</a:t>
          </a:r>
          <a:endParaRPr lang="en-US" sz="3600" kern="1200" dirty="0"/>
        </a:p>
      </dsp:txBody>
      <dsp:txXfrm>
        <a:off x="0" y="1643"/>
        <a:ext cx="4565632" cy="1120965"/>
      </dsp:txXfrm>
    </dsp:sp>
    <dsp:sp modelId="{AFAC89E9-0F7F-48B2-9400-B039C58A6C45}">
      <dsp:nvSpPr>
        <dsp:cNvPr id="0" name=""/>
        <dsp:cNvSpPr/>
      </dsp:nvSpPr>
      <dsp:spPr>
        <a:xfrm>
          <a:off x="0" y="1122608"/>
          <a:ext cx="456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404FA-DCED-447B-A8FC-292A33754F7E}">
      <dsp:nvSpPr>
        <dsp:cNvPr id="0" name=""/>
        <dsp:cNvSpPr/>
      </dsp:nvSpPr>
      <dsp:spPr>
        <a:xfrm>
          <a:off x="0" y="1122608"/>
          <a:ext cx="4565632" cy="112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Abstrakt</a:t>
          </a:r>
          <a:endParaRPr lang="en-US" sz="3600" kern="1200" dirty="0"/>
        </a:p>
      </dsp:txBody>
      <dsp:txXfrm>
        <a:off x="0" y="1122608"/>
        <a:ext cx="4565632" cy="1120965"/>
      </dsp:txXfrm>
    </dsp:sp>
    <dsp:sp modelId="{5CB4DBF4-11FB-42EF-8650-3273C0B98B2A}">
      <dsp:nvSpPr>
        <dsp:cNvPr id="0" name=""/>
        <dsp:cNvSpPr/>
      </dsp:nvSpPr>
      <dsp:spPr>
        <a:xfrm>
          <a:off x="0" y="2243574"/>
          <a:ext cx="4565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3D39E-0883-4A60-AADD-EAD659BB1DEB}">
      <dsp:nvSpPr>
        <dsp:cNvPr id="0" name=""/>
        <dsp:cNvSpPr/>
      </dsp:nvSpPr>
      <dsp:spPr>
        <a:xfrm>
          <a:off x="0" y="2243574"/>
          <a:ext cx="4565632" cy="1120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dirty="0"/>
            <a:t>Kľúčové slová</a:t>
          </a:r>
          <a:endParaRPr lang="en-US" sz="3600" kern="1200" dirty="0"/>
        </a:p>
      </dsp:txBody>
      <dsp:txXfrm>
        <a:off x="0" y="2243574"/>
        <a:ext cx="4565632" cy="1120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DBAB3-D7C0-47BF-88DA-C2084B2600A1}">
      <dsp:nvSpPr>
        <dsp:cNvPr id="0" name=""/>
        <dsp:cNvSpPr/>
      </dsp:nvSpPr>
      <dsp:spPr>
        <a:xfrm>
          <a:off x="0" y="416500"/>
          <a:ext cx="5753102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Výber článkov pre štruktúrované a transparentné skúmanie obsahu technikou </a:t>
          </a:r>
          <a:r>
            <a:rPr lang="sk-SK" sz="1700" b="1" kern="1200" dirty="0"/>
            <a:t>A/B/C</a:t>
          </a:r>
          <a:r>
            <a:rPr lang="sk-SK" sz="1700" kern="1200" dirty="0"/>
            <a:t> (</a:t>
          </a:r>
          <a:r>
            <a:rPr lang="sk-SK" sz="1700" kern="1200" dirty="0" err="1"/>
            <a:t>Pittaway</a:t>
          </a:r>
          <a:r>
            <a:rPr lang="sk-SK" sz="1700" kern="1200" dirty="0"/>
            <a:t> a kol., 2004).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0" kern="1200" dirty="0"/>
            <a:t>A obzvlášť relevantné položky</a:t>
          </a:r>
          <a:r>
            <a:rPr lang="sk-SK" sz="1700" kern="1200" dirty="0"/>
            <a:t>, B potenciálne relevantné položky, C položky s malou alebo žiadnou relevantnosťou.</a:t>
          </a:r>
          <a:endParaRPr lang="en-US" sz="1700" kern="1200" dirty="0"/>
        </a:p>
      </dsp:txBody>
      <dsp:txXfrm>
        <a:off x="62141" y="478641"/>
        <a:ext cx="5628820" cy="1148678"/>
      </dsp:txXfrm>
    </dsp:sp>
    <dsp:sp modelId="{9BF3618B-BE3F-448C-8715-6148EB53277C}">
      <dsp:nvSpPr>
        <dsp:cNvPr id="0" name=""/>
        <dsp:cNvSpPr/>
      </dsp:nvSpPr>
      <dsp:spPr>
        <a:xfrm>
          <a:off x="0" y="1738420"/>
          <a:ext cx="5753102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Prečítanie celých článkov.</a:t>
          </a:r>
          <a:endParaRPr lang="en-US" sz="1700" kern="1200" dirty="0"/>
        </a:p>
      </dsp:txBody>
      <dsp:txXfrm>
        <a:off x="62141" y="1800561"/>
        <a:ext cx="5628820" cy="1148678"/>
      </dsp:txXfrm>
    </dsp:sp>
    <dsp:sp modelId="{B79717C7-BC4F-4039-867B-6790DE76B4AA}">
      <dsp:nvSpPr>
        <dsp:cNvPr id="0" name=""/>
        <dsp:cNvSpPr/>
      </dsp:nvSpPr>
      <dsp:spPr>
        <a:xfrm>
          <a:off x="0" y="3060340"/>
          <a:ext cx="5753102" cy="1272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Hodnotenie kvality: teória, metodológia a metódy, analýza, relevantnosť, prínos, úrovne 0 = chýba až po 3 = vysoká kvalita, časopisy Q1, Q2 (</a:t>
          </a:r>
          <a:r>
            <a:rPr lang="sk-SK" sz="1700" kern="1200" dirty="0" err="1"/>
            <a:t>Nguyen</a:t>
          </a:r>
          <a:r>
            <a:rPr lang="sk-SK" sz="1700" kern="1200" dirty="0"/>
            <a:t> a kol., 2018).</a:t>
          </a:r>
          <a:endParaRPr lang="en-US" sz="1700" kern="1200" dirty="0"/>
        </a:p>
      </dsp:txBody>
      <dsp:txXfrm>
        <a:off x="62141" y="3122481"/>
        <a:ext cx="5628820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D70CE-6F3A-4BDA-B853-8A0740E40D8E}">
      <dsp:nvSpPr>
        <dsp:cNvPr id="0" name=""/>
        <dsp:cNvSpPr/>
      </dsp:nvSpPr>
      <dsp:spPr>
        <a:xfrm>
          <a:off x="766672" y="1138453"/>
          <a:ext cx="612514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B11EF-3873-4FBF-B7AE-2E4AC7E21102}">
      <dsp:nvSpPr>
        <dsp:cNvPr id="0" name=""/>
        <dsp:cNvSpPr/>
      </dsp:nvSpPr>
      <dsp:spPr>
        <a:xfrm>
          <a:off x="1415936" y="1086684"/>
          <a:ext cx="70439" cy="13297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5D705-3013-42AA-80A3-A287EB18B023}">
      <dsp:nvSpPr>
        <dsp:cNvPr id="0" name=""/>
        <dsp:cNvSpPr/>
      </dsp:nvSpPr>
      <dsp:spPr>
        <a:xfrm>
          <a:off x="402723" y="851105"/>
          <a:ext cx="574767" cy="574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" tIns="22304" rIns="22304" bIns="223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1</a:t>
          </a:r>
        </a:p>
      </dsp:txBody>
      <dsp:txXfrm>
        <a:off x="486896" y="935278"/>
        <a:ext cx="406421" cy="406421"/>
      </dsp:txXfrm>
    </dsp:sp>
    <dsp:sp modelId="{8FF75523-FF7F-4AFB-BE74-755280870094}">
      <dsp:nvSpPr>
        <dsp:cNvPr id="0" name=""/>
        <dsp:cNvSpPr/>
      </dsp:nvSpPr>
      <dsp:spPr>
        <a:xfrm>
          <a:off x="1029" y="1591181"/>
          <a:ext cx="137815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1" tIns="165100" rIns="10871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RQ1 Ako je definovaný rozvoj ľudských zdrojov v MSP v literatúre?</a:t>
          </a:r>
          <a:endParaRPr lang="en-US" sz="1400" kern="1200" dirty="0"/>
        </a:p>
      </dsp:txBody>
      <dsp:txXfrm>
        <a:off x="1029" y="1866812"/>
        <a:ext cx="1378156" cy="1689969"/>
      </dsp:txXfrm>
    </dsp:sp>
    <dsp:sp modelId="{4B888CBD-7CAF-4D66-95E4-42D305285365}">
      <dsp:nvSpPr>
        <dsp:cNvPr id="0" name=""/>
        <dsp:cNvSpPr/>
      </dsp:nvSpPr>
      <dsp:spPr>
        <a:xfrm>
          <a:off x="1622535" y="1138961"/>
          <a:ext cx="138764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EA313-EDE9-489F-A7A1-8A7CBDDBB6E7}">
      <dsp:nvSpPr>
        <dsp:cNvPr id="0" name=""/>
        <dsp:cNvSpPr/>
      </dsp:nvSpPr>
      <dsp:spPr>
        <a:xfrm>
          <a:off x="3047181" y="1087100"/>
          <a:ext cx="70923" cy="13344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DAF39-DF75-4A04-B608-EEED6FE2D6AD}">
      <dsp:nvSpPr>
        <dsp:cNvPr id="0" name=""/>
        <dsp:cNvSpPr/>
      </dsp:nvSpPr>
      <dsp:spPr>
        <a:xfrm>
          <a:off x="2028972" y="851613"/>
          <a:ext cx="574767" cy="574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" tIns="22304" rIns="22304" bIns="223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2</a:t>
          </a:r>
        </a:p>
      </dsp:txBody>
      <dsp:txXfrm>
        <a:off x="2113145" y="935786"/>
        <a:ext cx="406421" cy="406421"/>
      </dsp:txXfrm>
    </dsp:sp>
    <dsp:sp modelId="{11813800-611E-4B24-A0D0-429478257677}">
      <dsp:nvSpPr>
        <dsp:cNvPr id="0" name=""/>
        <dsp:cNvSpPr/>
      </dsp:nvSpPr>
      <dsp:spPr>
        <a:xfrm>
          <a:off x="1532314" y="1592489"/>
          <a:ext cx="159600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61" tIns="165100" rIns="11166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RQ2 Aké sú trendy v oblasti rozvoja ľudských zdrojov v oblasti výskumu/teórie po COVID 19?</a:t>
          </a:r>
          <a:endParaRPr lang="en-US" sz="1400" kern="1200" dirty="0"/>
        </a:p>
      </dsp:txBody>
      <dsp:txXfrm>
        <a:off x="1532314" y="1911690"/>
        <a:ext cx="1596005" cy="1646399"/>
      </dsp:txXfrm>
    </dsp:sp>
    <dsp:sp modelId="{7284F7B5-75D8-42C2-A8B2-6D98F3DD919C}">
      <dsp:nvSpPr>
        <dsp:cNvPr id="0" name=""/>
        <dsp:cNvSpPr/>
      </dsp:nvSpPr>
      <dsp:spPr>
        <a:xfrm>
          <a:off x="3195384" y="1138961"/>
          <a:ext cx="137815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50FB1-87BE-428D-8A61-42BB69AE8D5D}">
      <dsp:nvSpPr>
        <dsp:cNvPr id="0" name=""/>
        <dsp:cNvSpPr/>
      </dsp:nvSpPr>
      <dsp:spPr>
        <a:xfrm>
          <a:off x="4610291" y="1087100"/>
          <a:ext cx="70439" cy="13344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E93AE-3B6E-4B8F-8DD8-03825A8356A5}">
      <dsp:nvSpPr>
        <dsp:cNvPr id="0" name=""/>
        <dsp:cNvSpPr/>
      </dsp:nvSpPr>
      <dsp:spPr>
        <a:xfrm>
          <a:off x="3597078" y="851613"/>
          <a:ext cx="574767" cy="574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" tIns="22304" rIns="22304" bIns="223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</a:t>
          </a:r>
        </a:p>
      </dsp:txBody>
      <dsp:txXfrm>
        <a:off x="3681251" y="935786"/>
        <a:ext cx="406421" cy="406421"/>
      </dsp:txXfrm>
    </dsp:sp>
    <dsp:sp modelId="{723C0951-A5F8-4DFB-BA57-D270D5867050}">
      <dsp:nvSpPr>
        <dsp:cNvPr id="0" name=""/>
        <dsp:cNvSpPr/>
      </dsp:nvSpPr>
      <dsp:spPr>
        <a:xfrm>
          <a:off x="3195384" y="1592489"/>
          <a:ext cx="137815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1" tIns="165100" rIns="10871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RQ3 Aké sú hlavné implikácie (dôsledky) pre prax?</a:t>
          </a:r>
          <a:endParaRPr lang="en-US" sz="1400" kern="1200" dirty="0"/>
        </a:p>
      </dsp:txBody>
      <dsp:txXfrm>
        <a:off x="3195384" y="1868120"/>
        <a:ext cx="1378156" cy="1689969"/>
      </dsp:txXfrm>
    </dsp:sp>
    <dsp:sp modelId="{4FA541CD-DCAD-4362-98FB-0165A194927B}">
      <dsp:nvSpPr>
        <dsp:cNvPr id="0" name=""/>
        <dsp:cNvSpPr/>
      </dsp:nvSpPr>
      <dsp:spPr>
        <a:xfrm>
          <a:off x="4726669" y="1138961"/>
          <a:ext cx="68907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CE13F-734D-4B50-8384-C1EF07C23295}">
      <dsp:nvSpPr>
        <dsp:cNvPr id="0" name=""/>
        <dsp:cNvSpPr/>
      </dsp:nvSpPr>
      <dsp:spPr>
        <a:xfrm>
          <a:off x="5128363" y="851613"/>
          <a:ext cx="574767" cy="574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4" tIns="22304" rIns="22304" bIns="2230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4</a:t>
          </a:r>
        </a:p>
      </dsp:txBody>
      <dsp:txXfrm>
        <a:off x="5212536" y="935786"/>
        <a:ext cx="406421" cy="406421"/>
      </dsp:txXfrm>
    </dsp:sp>
    <dsp:sp modelId="{04A830E9-FFDF-4F3C-81D4-E982FFF944B3}">
      <dsp:nvSpPr>
        <dsp:cNvPr id="0" name=""/>
        <dsp:cNvSpPr/>
      </dsp:nvSpPr>
      <dsp:spPr>
        <a:xfrm>
          <a:off x="4726669" y="1592489"/>
          <a:ext cx="137815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1" tIns="165100" rIns="108711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RQ4 Ako sa vyvinulo štúdium rozvoja ľudských zdrojov v MSP v nadväznosti na COVID?</a:t>
          </a:r>
          <a:endParaRPr lang="en-US" sz="1400" kern="1200" dirty="0"/>
        </a:p>
      </dsp:txBody>
      <dsp:txXfrm>
        <a:off x="4726669" y="1868120"/>
        <a:ext cx="1378156" cy="1689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D70CE-6F3A-4BDA-B853-8A0740E40D8E}">
      <dsp:nvSpPr>
        <dsp:cNvPr id="0" name=""/>
        <dsp:cNvSpPr/>
      </dsp:nvSpPr>
      <dsp:spPr>
        <a:xfrm>
          <a:off x="1320768" y="646270"/>
          <a:ext cx="105643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B11EF-3873-4FBF-B7AE-2E4AC7E21102}">
      <dsp:nvSpPr>
        <dsp:cNvPr id="0" name=""/>
        <dsp:cNvSpPr/>
      </dsp:nvSpPr>
      <dsp:spPr>
        <a:xfrm>
          <a:off x="2440593" y="557566"/>
          <a:ext cx="121490" cy="22814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5D705-3013-42AA-80A3-A287EB18B023}">
      <dsp:nvSpPr>
        <dsp:cNvPr id="0" name=""/>
        <dsp:cNvSpPr/>
      </dsp:nvSpPr>
      <dsp:spPr>
        <a:xfrm>
          <a:off x="637648" y="95241"/>
          <a:ext cx="1102130" cy="1102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69" tIns="42769" rIns="42769" bIns="42769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</a:t>
          </a:r>
        </a:p>
      </dsp:txBody>
      <dsp:txXfrm>
        <a:off x="799051" y="256644"/>
        <a:ext cx="779324" cy="779324"/>
      </dsp:txXfrm>
    </dsp:sp>
    <dsp:sp modelId="{8FF75523-FF7F-4AFB-BE74-755280870094}">
      <dsp:nvSpPr>
        <dsp:cNvPr id="0" name=""/>
        <dsp:cNvSpPr/>
      </dsp:nvSpPr>
      <dsp:spPr>
        <a:xfrm>
          <a:off x="220" y="1362951"/>
          <a:ext cx="239283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50" tIns="165100" rIns="18875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RQ1 Ako mala pandémia COVID 19 dopad na manažment ľudských zdrojov v malých a stredných podnikoch?</a:t>
          </a:r>
          <a:endParaRPr lang="en-US" sz="1400" kern="1200" dirty="0"/>
        </a:p>
      </dsp:txBody>
      <dsp:txXfrm>
        <a:off x="220" y="1756071"/>
        <a:ext cx="2392838" cy="1572480"/>
      </dsp:txXfrm>
    </dsp:sp>
    <dsp:sp modelId="{4B888CBD-7CAF-4D66-95E4-42D305285365}">
      <dsp:nvSpPr>
        <dsp:cNvPr id="0" name=""/>
        <dsp:cNvSpPr/>
      </dsp:nvSpPr>
      <dsp:spPr>
        <a:xfrm>
          <a:off x="2658929" y="646254"/>
          <a:ext cx="118036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DAF39-DF75-4A04-B608-EEED6FE2D6AD}">
      <dsp:nvSpPr>
        <dsp:cNvPr id="0" name=""/>
        <dsp:cNvSpPr/>
      </dsp:nvSpPr>
      <dsp:spPr>
        <a:xfrm>
          <a:off x="3288233" y="95225"/>
          <a:ext cx="1102130" cy="1102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69" tIns="42769" rIns="42769" bIns="42769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3449636" y="256628"/>
        <a:ext cx="779324" cy="779324"/>
      </dsp:txXfrm>
    </dsp:sp>
    <dsp:sp modelId="{11813800-611E-4B24-A0D0-429478257677}">
      <dsp:nvSpPr>
        <dsp:cNvPr id="0" name=""/>
        <dsp:cNvSpPr/>
      </dsp:nvSpPr>
      <dsp:spPr>
        <a:xfrm>
          <a:off x="2658929" y="1362951"/>
          <a:ext cx="236073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218" tIns="165100" rIns="186218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/>
            <a:t>RQ2 Aké koncepty rozvoja ľudských zdrojov v MSP boli rozpracované od začiatku pandémie?</a:t>
          </a:r>
          <a:endParaRPr lang="en-US" sz="1400" kern="1200" dirty="0"/>
        </a:p>
      </dsp:txBody>
      <dsp:txXfrm>
        <a:off x="2658929" y="1756071"/>
        <a:ext cx="2360737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BEC90-8C2E-4E3F-AF7A-B9F34E6F4049}" type="datetimeFigureOut">
              <a:rPr lang="sk-SK" smtClean="0"/>
              <a:t>26. 1. 2023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2030-C095-498D-9D06-8EC09C97D82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81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WOS https://www.webofscience.com/wos/woscc/summary/b7b12b39-d373-483b-bcd9-c8d2d36a85e2-6be2e028/relevance/1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30-C095-498D-9D06-8EC09C97D82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45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30-C095-498D-9D06-8EC09C97D82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61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30-C095-498D-9D06-8EC09C97D82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02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30-C095-498D-9D06-8EC09C97D82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218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2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emj.2020.09.00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8AEF5D-6770-A141-FFD1-1C4FEC7E5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2497068"/>
            <a:ext cx="6118711" cy="279185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sk-SK" sz="3000" dirty="0"/>
              <a:t>Rozvoj ľudských zdrojov                             v malých a stredných podnikoch v kontexte výziev 21. storočia</a:t>
            </a:r>
            <a:br>
              <a:rPr lang="sk-SK" sz="3000" dirty="0"/>
            </a:br>
            <a:br>
              <a:rPr lang="sk-SK" sz="3000" dirty="0"/>
            </a:br>
            <a:r>
              <a:rPr lang="sk-SK" sz="2400" dirty="0" err="1"/>
              <a:t>vEDECKý</a:t>
            </a:r>
            <a:r>
              <a:rPr lang="sk-SK" sz="2400" dirty="0"/>
              <a:t> PROJEKT </a:t>
            </a:r>
            <a:r>
              <a:rPr lang="sk-SK" sz="2400" dirty="0" err="1"/>
              <a:t>vega</a:t>
            </a:r>
            <a:r>
              <a:rPr lang="sk-SK" sz="2400" dirty="0"/>
              <a:t> REG. č. 1/0718/22</a:t>
            </a:r>
            <a:br>
              <a:rPr lang="sk-SK" sz="2400" dirty="0"/>
            </a:br>
            <a:r>
              <a:rPr lang="sk-SK" sz="2400" dirty="0"/>
              <a:t>26. január 2023</a:t>
            </a:r>
            <a:endParaRPr lang="sk-SK" sz="3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51FB42-A520-BA01-C7FF-4F4915284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944" y="1067194"/>
            <a:ext cx="4136526" cy="802486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FF9900"/>
                </a:solidFill>
              </a:rPr>
              <a:t>Vedecký seminár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8B51DB4-41D9-3090-6571-85448FF40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r="29178" b="-1"/>
          <a:stretch/>
        </p:blipFill>
        <p:spPr>
          <a:xfrm>
            <a:off x="7458413" y="1067194"/>
            <a:ext cx="3910773" cy="472439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9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3AFED-C9B2-B16E-119E-CF5B772D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Stanovenie skúmanej vzorky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01D906-1792-BFF2-AC13-51353E5973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Zverejnenie zoznamu a počtu výskumných položiek zahrnutých do konečnej vzorky hodnotenia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D66B5F7-35CE-6768-86D7-878EA03AD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26 článkov zahrňujúcich rozvoj ľudských zdrojov a problematiku MSP</a:t>
            </a:r>
          </a:p>
          <a:p>
            <a:r>
              <a:rPr lang="sk-SK" dirty="0"/>
              <a:t>14 článkov zameraných na riešenie otázok súvisiacich s riadením ľudských zdrojov</a:t>
            </a:r>
          </a:p>
        </p:txBody>
      </p:sp>
    </p:spTree>
    <p:extLst>
      <p:ext uri="{BB962C8B-B14F-4D97-AF65-F5344CB8AC3E}">
        <p14:creationId xmlns:p14="http://schemas.microsoft.com/office/powerpoint/2010/main" val="156791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08C160-6F94-AE04-C481-169412E1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15918"/>
            <a:ext cx="2152103" cy="4272816"/>
          </a:xfrm>
        </p:spPr>
        <p:txBody>
          <a:bodyPr>
            <a:normAutofit/>
          </a:bodyPr>
          <a:lstStyle/>
          <a:p>
            <a:r>
              <a:rPr lang="sk-SK" sz="2400" dirty="0"/>
              <a:t>Hlavné výsledky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7DD543-A5CD-4348-8624-8B4E57DB5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9DB9E4-944B-14B7-AA2B-14852FFC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179" y="538843"/>
            <a:ext cx="7831857" cy="61591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sk-SK" sz="2400" dirty="0"/>
              <a:t>Programy rozvoja ľudských zdrojov v prípade MSP nie sú rozvinuté. Väčšina výskumov  HRD sa zameriava na veľké podniky.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Postupy HRD existujú aj v MSP a autori skúmali aj ako fungujú.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V súvislosti s pandémiou COVID 19 sa autori zamerali na digitálnu transformáciu a motiváciu.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Skúmané sú najmä vzťahy medzi používanými praktikami v oblasti rozvoja ľudských zdrojov  a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výkonnosťou podniku,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rastom podniku,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rozvojom podniku, 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Inováciami,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Motiváciou zamestnancov,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Mobilizáciou zamestnancov,</a:t>
            </a:r>
          </a:p>
          <a:p>
            <a:pPr lvl="1">
              <a:lnSpc>
                <a:spcPct val="110000"/>
              </a:lnSpc>
            </a:pPr>
            <a:r>
              <a:rPr lang="sk-SK" sz="2400" dirty="0"/>
              <a:t>Spokojnosťou zákazníkov.</a:t>
            </a:r>
          </a:p>
          <a:p>
            <a:pPr>
              <a:lnSpc>
                <a:spcPct val="110000"/>
              </a:lnSpc>
            </a:pPr>
            <a:r>
              <a:rPr lang="sk-SK" sz="2400" dirty="0"/>
              <a:t>Slabé prepojenie medzi výstupom vzdelávacieho systému a potrebami ekonomických sektorov.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632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48E3205-D56F-A47E-AA2A-49247C45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15918"/>
            <a:ext cx="2152103" cy="4272816"/>
          </a:xfrm>
        </p:spPr>
        <p:txBody>
          <a:bodyPr>
            <a:normAutofit/>
          </a:bodyPr>
          <a:lstStyle/>
          <a:p>
            <a:r>
              <a:rPr lang="sk-SK" sz="2400" dirty="0"/>
              <a:t>Zameranie výskumu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7DD543-A5CD-4348-8624-8B4E57DB5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7D866541-C4CE-24BD-6931-6E78AE33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180" y="538843"/>
            <a:ext cx="7518024" cy="5758071"/>
          </a:xfrm>
        </p:spPr>
        <p:txBody>
          <a:bodyPr>
            <a:normAutofit/>
          </a:bodyPr>
          <a:lstStyle/>
          <a:p>
            <a:r>
              <a:rPr lang="sk-SK" sz="4000" dirty="0"/>
              <a:t>Preskúmať aktivity MSP v oblasti rozvoja ľudských zdrojov.</a:t>
            </a:r>
          </a:p>
          <a:p>
            <a:r>
              <a:rPr lang="sk-SK" sz="4000" dirty="0"/>
              <a:t>Preskúmať charakter činností v oblasti rozvoja ľudských zdrojov v MSP v čase pandémie.</a:t>
            </a:r>
          </a:p>
          <a:p>
            <a:r>
              <a:rPr lang="sk-SK" sz="4000" dirty="0"/>
              <a:t>Preskúmanie činností z hľadiska odvetvového zamerania MSP.</a:t>
            </a:r>
          </a:p>
        </p:txBody>
      </p:sp>
    </p:spTree>
    <p:extLst>
      <p:ext uri="{BB962C8B-B14F-4D97-AF65-F5344CB8AC3E}">
        <p14:creationId xmlns:p14="http://schemas.microsoft.com/office/powerpoint/2010/main" val="388201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7515B-C86A-8FA7-3BEE-31D0B98F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97" y="289818"/>
            <a:ext cx="10640005" cy="761540"/>
          </a:xfrm>
        </p:spPr>
        <p:txBody>
          <a:bodyPr/>
          <a:lstStyle/>
          <a:p>
            <a:pPr algn="ctr"/>
            <a:r>
              <a:rPr lang="sk-SK" dirty="0"/>
              <a:t>Výskumné otázky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F0FCFC-33EC-2696-D414-6708F9C6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4519" y="1673634"/>
            <a:ext cx="5282192" cy="657225"/>
          </a:xfrm>
        </p:spPr>
        <p:txBody>
          <a:bodyPr>
            <a:normAutofit/>
          </a:bodyPr>
          <a:lstStyle/>
          <a:p>
            <a:r>
              <a:rPr lang="sk-SK" sz="2400" dirty="0"/>
              <a:t>Literárna rešerš</a:t>
            </a:r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284CDDD2-7AFC-0BD3-AD8D-0082823B15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484468"/>
              </p:ext>
            </p:extLst>
          </p:nvPr>
        </p:nvGraphicFramePr>
        <p:xfrm>
          <a:off x="160577" y="2314218"/>
          <a:ext cx="6258984" cy="440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554BD1B-C663-883B-D45A-6D977967D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13705" y="1752420"/>
            <a:ext cx="3031860" cy="6572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2400" dirty="0"/>
              <a:t>Projekt</a:t>
            </a: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309CC2DC-49FE-666B-C139-2A1EA6EED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945277"/>
              </p:ext>
            </p:extLst>
          </p:nvPr>
        </p:nvGraphicFramePr>
        <p:xfrm>
          <a:off x="6909808" y="2505075"/>
          <a:ext cx="5282192" cy="342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283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B08457-3197-2262-420E-83631DCD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396420" cy="5256025"/>
          </a:xfrm>
        </p:spPr>
        <p:txBody>
          <a:bodyPr>
            <a:normAutofit/>
          </a:bodyPr>
          <a:lstStyle/>
          <a:p>
            <a:r>
              <a:rPr lang="sk-SK" dirty="0"/>
              <a:t>Použitá literatúra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629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43F39F-D3AD-B928-E385-F023D561F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891" y="622249"/>
            <a:ext cx="5809009" cy="56397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b="0" i="0" err="1">
                <a:effectLst/>
                <a:latin typeface="Open Sans" panose="020B0606030504020204" pitchFamily="34" charset="0"/>
              </a:rPr>
              <a:t>Hiebl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, M. R. W. (2021). Sample Selection in Systematic Literature Reviews of Management Research. Organizational Research Methods, 0(0). https://doi.org/10.1177/1094428120986851.</a:t>
            </a:r>
            <a:endParaRPr lang="sk-SK" sz="1600" b="0" i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0" i="0">
                <a:effectLst/>
                <a:latin typeface="Open Sans" panose="020B0606030504020204" pitchFamily="34" charset="0"/>
              </a:rPr>
              <a:t>Nguyen D. H., Leeuw S. de, </a:t>
            </a:r>
            <a:r>
              <a:rPr lang="en-US" sz="1600" b="0" i="0" err="1">
                <a:effectLst/>
                <a:latin typeface="Open Sans" panose="020B0606030504020204" pitchFamily="34" charset="0"/>
              </a:rPr>
              <a:t>Dullaert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 W. E. H. (2018). Consumer </a:t>
            </a:r>
            <a:r>
              <a:rPr lang="en-US" sz="1600" b="0" i="0" err="1">
                <a:effectLst/>
                <a:latin typeface="Open Sans" panose="020B0606030504020204" pitchFamily="34" charset="0"/>
              </a:rPr>
              <a:t>behaviour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 and order fulfilment in online retailing: A systematic review. </a:t>
            </a:r>
            <a:r>
              <a:rPr lang="en-US" sz="1600" b="0" i="1">
                <a:effectLst/>
                <a:latin typeface="Open Sans" panose="020B0606030504020204" pitchFamily="34" charset="0"/>
              </a:rPr>
              <a:t>International Journal of Management Reviews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, 20(2), 255–276.</a:t>
            </a:r>
            <a:endParaRPr lang="sk-SK" sz="1600" b="0" i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0" i="0" err="1">
                <a:effectLst/>
                <a:latin typeface="Open Sans" panose="020B0606030504020204" pitchFamily="34" charset="0"/>
              </a:rPr>
              <a:t>Pittaway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 L., Robertson M., Munir K., </a:t>
            </a:r>
            <a:r>
              <a:rPr lang="en-US" sz="1600" b="0" i="0" err="1">
                <a:effectLst/>
                <a:latin typeface="Open Sans" panose="020B0606030504020204" pitchFamily="34" charset="0"/>
              </a:rPr>
              <a:t>Denyer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 D., Neely A. (2004). Networking and innovation: A systematic review of the evidence. </a:t>
            </a:r>
            <a:r>
              <a:rPr lang="en-US" sz="1600" b="0" i="1">
                <a:effectLst/>
                <a:latin typeface="Open Sans" panose="020B0606030504020204" pitchFamily="34" charset="0"/>
              </a:rPr>
              <a:t>International Journal of Management Reviews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, 5–6(3–4), 137–168.</a:t>
            </a:r>
            <a:endParaRPr lang="sk-SK" sz="1600" b="0" i="0">
              <a:effectLst/>
              <a:latin typeface="Open Sans" panose="020B0606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0" i="0">
                <a:effectLst/>
                <a:latin typeface="Open Sans" panose="020B0606030504020204" pitchFamily="34" charset="0"/>
              </a:rPr>
              <a:t>Williams R. I., Clark L. A., Clark W. R., </a:t>
            </a:r>
            <a:r>
              <a:rPr lang="en-US" sz="1600" b="0" i="0" err="1">
                <a:effectLst/>
                <a:latin typeface="Open Sans" panose="020B0606030504020204" pitchFamily="34" charset="0"/>
              </a:rPr>
              <a:t>Raffo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 D. M. (2020). Re-examining systematic literature review in management research: Additional benefits and execution protocols. </a:t>
            </a:r>
            <a:r>
              <a:rPr lang="en-US" sz="1600" b="0" i="1">
                <a:effectLst/>
                <a:latin typeface="Open Sans" panose="020B0606030504020204" pitchFamily="34" charset="0"/>
              </a:rPr>
              <a:t>European Management Journal</a:t>
            </a:r>
            <a:r>
              <a:rPr lang="en-US" sz="1600" b="0" i="0">
                <a:effectLst/>
                <a:latin typeface="Open Sans" panose="020B0606030504020204" pitchFamily="34" charset="0"/>
              </a:rPr>
              <a:t>. Advance online publication. </a:t>
            </a:r>
            <a:r>
              <a:rPr lang="en-US" sz="1600" b="0" i="0" u="sng">
                <a:effectLst/>
                <a:latin typeface="Open Sans" panose="020B0606030504020204" pitchFamily="34" charset="0"/>
                <a:hlinkClick r:id="rId2"/>
              </a:rPr>
              <a:t>https://doi.org/10.1016/j.emj.2020.09.007</a:t>
            </a:r>
            <a:endParaRPr lang="sk-SK" sz="1600"/>
          </a:p>
        </p:txBody>
      </p:sp>
    </p:spTree>
    <p:extLst>
      <p:ext uri="{BB962C8B-B14F-4D97-AF65-F5344CB8AC3E}">
        <p14:creationId xmlns:p14="http://schemas.microsoft.com/office/powerpoint/2010/main" val="86479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E7BFC4A-2C55-CE5A-E5EC-C8299B818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3BD52B-5F25-03FB-8A04-97B1E01F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28235"/>
            <a:ext cx="10696574" cy="770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Ďakujem za pozornosť!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F75571-8E45-D9DE-6C2D-7F6FC28BD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849" y="4392705"/>
            <a:ext cx="5795251" cy="10638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Ing. Katarína Havierniková, PhD.</a:t>
            </a:r>
          </a:p>
          <a:p>
            <a:r>
              <a:rPr lang="en-US" sz="1800">
                <a:solidFill>
                  <a:srgbClr val="FFFFFF"/>
                </a:solidFill>
              </a:rPr>
              <a:t>katarina.haviernikova@tnuni.sk</a:t>
            </a:r>
          </a:p>
        </p:txBody>
      </p:sp>
    </p:spTree>
    <p:extLst>
      <p:ext uri="{BB962C8B-B14F-4D97-AF65-F5344CB8AC3E}">
        <p14:creationId xmlns:p14="http://schemas.microsoft.com/office/powerpoint/2010/main" val="117698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418D7-30B8-7094-8FBC-69BC0D2C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Anotácia projektu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F3728E-0F93-7ABA-DDF5-26F28C5C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Vedecký projekt je zameraný na spracovanie problematiky rozvoja ľudských zdrojov v malých a stredných podnikoch v čase krízovej situácie v spojitosti s celosvetovou pandémiou COVID-19, ako s teoretickým tak i praktickým prínosom. </a:t>
            </a:r>
          </a:p>
          <a:p>
            <a:r>
              <a:rPr lang="sk-SK" dirty="0"/>
              <a:t>Po obsahovej stránke vedecký projekt zahŕňa dva kľúčové aspekty:</a:t>
            </a:r>
          </a:p>
          <a:p>
            <a:pPr marL="857250" lvl="1" indent="-400050">
              <a:buFont typeface="+mj-lt"/>
              <a:buAutoNum type="romanUcPeriod"/>
            </a:pPr>
            <a:r>
              <a:rPr lang="sk-SK" dirty="0"/>
              <a:t>teoreticko-metodologického vymedzenie konceptu rozvoja ľudských zdrojov v čase špecifickej krízovej situácie - celosvetovej pandémie COVID-19,</a:t>
            </a:r>
          </a:p>
          <a:p>
            <a:pPr marL="857250" lvl="1" indent="-400050">
              <a:buFont typeface="+mj-lt"/>
              <a:buAutoNum type="romanUcPeriod"/>
            </a:pPr>
            <a:r>
              <a:rPr lang="sk-SK" dirty="0"/>
              <a:t>praktický výskum v súbore malých a stredných podnikov, ktorého výsledky poskytnú malým a stredným podnikateľom cenný návod na riadenie rozvoja ľudských zdrojov, ako aj zlepšenie schopnosti prosperovať v takom turbulentnom období, ktorým pandémia COVID-19 je.</a:t>
            </a:r>
          </a:p>
        </p:txBody>
      </p:sp>
    </p:spTree>
    <p:extLst>
      <p:ext uri="{BB962C8B-B14F-4D97-AF65-F5344CB8AC3E}">
        <p14:creationId xmlns:p14="http://schemas.microsoft.com/office/powerpoint/2010/main" val="28449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61F6F-A072-D45E-C0EC-E4943835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„Road </a:t>
            </a:r>
            <a:r>
              <a:rPr lang="sk-SK" dirty="0" err="1"/>
              <a:t>map</a:t>
            </a:r>
            <a:r>
              <a:rPr lang="sk-SK" dirty="0"/>
              <a:t>“ projektu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0F023BF-A05A-2561-1D4A-0600909BD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45927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48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6FCEB9-BFB4-931C-1881-4741A193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09601"/>
            <a:ext cx="2174875" cy="4488878"/>
          </a:xfrm>
        </p:spPr>
        <p:txBody>
          <a:bodyPr>
            <a:normAutofit/>
          </a:bodyPr>
          <a:lstStyle/>
          <a:p>
            <a:r>
              <a:rPr lang="sk-SK" sz="2400" dirty="0"/>
              <a:t>Literárna rešerš</a:t>
            </a:r>
            <a:br>
              <a:rPr lang="sk-SK" sz="2400" dirty="0"/>
            </a:br>
            <a:br>
              <a:rPr lang="sk-SK" sz="2400" dirty="0"/>
            </a:br>
            <a:r>
              <a:rPr lang="sk-SK" sz="2400" dirty="0"/>
              <a:t>(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Hiebl</a:t>
            </a:r>
            <a:r>
              <a:rPr lang="sk-SK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,2021)</a:t>
            </a:r>
            <a:endParaRPr lang="sk-SK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23DFCF-3B37-4389-873D-3308EBD44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8608747F-D149-8E7E-C868-D6B93B160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077925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95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BCF93C-16D6-3DBF-9099-A1FFC92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119812" cy="1362073"/>
          </a:xfrm>
        </p:spPr>
        <p:txBody>
          <a:bodyPr>
            <a:normAutofit/>
          </a:bodyPr>
          <a:lstStyle/>
          <a:p>
            <a:r>
              <a:rPr lang="sk-SK" dirty="0"/>
              <a:t>Identifikácia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86D0DB0-CC82-4868-9E40-44D1164BD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>
            <a:extLst>
              <a:ext uri="{FF2B5EF4-FFF2-40B4-BE49-F238E27FC236}">
                <a16:creationId xmlns:a16="http://schemas.microsoft.com/office/drawing/2014/main" id="{BC062280-DD1C-B0B5-8E0D-F594BBF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01"/>
          <a:stretch/>
        </p:blipFill>
        <p:spPr>
          <a:xfrm>
            <a:off x="7315200" y="1066798"/>
            <a:ext cx="4076700" cy="2277118"/>
          </a:xfrm>
          <a:prstGeom prst="rect">
            <a:avLst/>
          </a:prstGeom>
        </p:spPr>
      </p:pic>
      <p:pic>
        <p:nvPicPr>
          <p:cNvPr id="4" name="Obrázok 3" descr="Obrázok, na ktorom je text, snímka obrazovky, počítač, vnútri&#10;&#10;Automaticky generovaný popis">
            <a:extLst>
              <a:ext uri="{FF2B5EF4-FFF2-40B4-BE49-F238E27FC236}">
                <a16:creationId xmlns:a16="http://schemas.microsoft.com/office/drawing/2014/main" id="{E1D991CE-E99E-196C-E3FC-EB67D768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207"/>
          <a:stretch/>
        </p:blipFill>
        <p:spPr>
          <a:xfrm>
            <a:off x="7315200" y="3548609"/>
            <a:ext cx="4076700" cy="2242593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879F10-54E5-4F60-A54F-91F348A6C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EE1EFA0-1188-1F4D-8C4F-9A13A21E03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838317"/>
              </p:ext>
            </p:extLst>
          </p:nvPr>
        </p:nvGraphicFramePr>
        <p:xfrm>
          <a:off x="700088" y="2276474"/>
          <a:ext cx="5966843" cy="355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717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0BF0CBE-9AE7-C6A9-BA16-E1CA2B5A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040054"/>
          </a:xfrm>
        </p:spPr>
        <p:txBody>
          <a:bodyPr/>
          <a:lstStyle/>
          <a:p>
            <a:r>
              <a:rPr lang="sk-SK" dirty="0"/>
              <a:t>Databáza web of </a:t>
            </a:r>
            <a:r>
              <a:rPr lang="sk-SK" dirty="0" err="1"/>
              <a:t>science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55F777-BD05-770B-6892-F0D7BB86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974280"/>
            <a:ext cx="10691265" cy="3961624"/>
          </a:xfrm>
        </p:spPr>
        <p:txBody>
          <a:bodyPr>
            <a:noAutofit/>
          </a:bodyPr>
          <a:lstStyle/>
          <a:p>
            <a:r>
              <a:rPr lang="sk-SK" sz="15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104 článkov: 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Human resources development* OR </a:t>
            </a:r>
            <a:r>
              <a:rPr lang="en-US" sz="1500" b="1" i="0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HRD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SME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* OR Small business* OR Small enterprises* OR SMEs* OR Small and medium sized enterprises*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2023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2022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2020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(Publication Years)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Multidisciplinary Sciences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Management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Business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Economics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(Web of Science Categories)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Article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(Document Types)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Social Sciences Citation Index (SSCI)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(Web of Science Index)</a:t>
            </a:r>
            <a:endParaRPr lang="sk-SK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k-SK" sz="15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74  článkov: 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Human resources development* OR HRD*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u="sng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COVID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* OR COVID 19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2023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2022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2020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(Publication Years)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Multidisciplinary Sciences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Management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Business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Economics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(Web of Science Categories)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Article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(Document Types)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Social Sciences Citation Index (SSCI)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(Web of Science Index)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Covid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(Search within all fields)</a:t>
            </a:r>
            <a:r>
              <a:rPr lang="en-US" sz="1500" b="0" i="0" dirty="0">
                <a:solidFill>
                  <a:srgbClr val="61616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Covid</a:t>
            </a:r>
            <a:r>
              <a:rPr lang="en-US" sz="15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(Search within all fields)</a:t>
            </a:r>
            <a:endParaRPr lang="sk-SK" sz="1500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k-SK" sz="15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 články: 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Human resources development* OR </a:t>
            </a:r>
            <a:r>
              <a:rPr lang="en-US" sz="15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HRD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COVID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*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SME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* OR Small business* OR Small enterprises* OR SMEs* OR Small and medium sized enterprises*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(All Fields)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2023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2022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2020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(Publication Years)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Multidisciplinary Sciences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Management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Business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or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Economics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(Web of Science Categories)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Article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(Document Types)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Social Sciences Citation Index (SSCI)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(Web of Science Index)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Covid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(Search within all fields)</a:t>
            </a:r>
            <a:r>
              <a:rPr lang="en-US" sz="1500" dirty="0">
                <a:solidFill>
                  <a:srgbClr val="61616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and </a:t>
            </a:r>
            <a:r>
              <a:rPr lang="en-U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Covid</a:t>
            </a:r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(Search within all fields)</a:t>
            </a:r>
            <a:endParaRPr lang="sk-SK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6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47238-CDCB-BBDF-2EB8-AE15071B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Databáza </a:t>
            </a:r>
            <a:r>
              <a:rPr lang="sk-SK" dirty="0" err="1"/>
              <a:t>scopus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44021DA-3B70-3736-9935-1DBF3A20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77 článkov: </a:t>
            </a:r>
            <a:r>
              <a:rPr lang="en-US" u="sng" dirty="0"/>
              <a:t>human</a:t>
            </a:r>
            <a:r>
              <a:rPr lang="en-US" dirty="0"/>
              <a:t> AND </a:t>
            </a:r>
            <a:r>
              <a:rPr lang="en-US" u="sng" dirty="0"/>
              <a:t>resources</a:t>
            </a:r>
            <a:r>
              <a:rPr lang="en-US" dirty="0"/>
              <a:t> AND </a:t>
            </a:r>
            <a:r>
              <a:rPr lang="en-US" u="sng" dirty="0"/>
              <a:t>development</a:t>
            </a:r>
            <a:r>
              <a:rPr lang="en-US" dirty="0"/>
              <a:t> AND in AND </a:t>
            </a:r>
            <a:r>
              <a:rPr lang="en-US" u="sng" dirty="0" err="1"/>
              <a:t>sme</a:t>
            </a:r>
            <a:r>
              <a:rPr lang="en-US" dirty="0"/>
              <a:t> OR small AND enterprises OR small AND business</a:t>
            </a:r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152 článkov: </a:t>
            </a:r>
            <a:r>
              <a:rPr lang="en-US" u="sng" dirty="0"/>
              <a:t>human</a:t>
            </a:r>
            <a:r>
              <a:rPr lang="en-US" dirty="0"/>
              <a:t> AND </a:t>
            </a:r>
            <a:r>
              <a:rPr lang="en-US" u="sng" dirty="0"/>
              <a:t>resources</a:t>
            </a:r>
            <a:r>
              <a:rPr lang="en-US" dirty="0"/>
              <a:t> AND </a:t>
            </a:r>
            <a:r>
              <a:rPr lang="en-US" u="sng" dirty="0"/>
              <a:t>development</a:t>
            </a:r>
            <a:r>
              <a:rPr lang="en-US" dirty="0"/>
              <a:t> AND </a:t>
            </a:r>
            <a:r>
              <a:rPr lang="en-US" u="sng" dirty="0"/>
              <a:t>covid</a:t>
            </a:r>
            <a:r>
              <a:rPr lang="en-US" dirty="0"/>
              <a:t> OR covid 19 OR covid-19</a:t>
            </a:r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3 články: </a:t>
            </a:r>
            <a:r>
              <a:rPr lang="en-US" u="sng" dirty="0"/>
              <a:t>human</a:t>
            </a:r>
            <a:r>
              <a:rPr lang="en-US" dirty="0"/>
              <a:t> AND </a:t>
            </a:r>
            <a:r>
              <a:rPr lang="en-US" u="sng" dirty="0"/>
              <a:t>resources</a:t>
            </a:r>
            <a:r>
              <a:rPr lang="en-US" dirty="0"/>
              <a:t> AND </a:t>
            </a:r>
            <a:r>
              <a:rPr lang="en-US" u="sng" dirty="0"/>
              <a:t>development</a:t>
            </a:r>
            <a:r>
              <a:rPr lang="en-US" dirty="0"/>
              <a:t> AND in AND </a:t>
            </a:r>
            <a:r>
              <a:rPr lang="en-US" u="sng" dirty="0" err="1"/>
              <a:t>sme</a:t>
            </a:r>
            <a:r>
              <a:rPr lang="en-US" dirty="0"/>
              <a:t> OR small AND enterprises OR small AND business AND </a:t>
            </a:r>
            <a:r>
              <a:rPr lang="en-US" u="sng" dirty="0"/>
              <a:t>covid</a:t>
            </a:r>
            <a:r>
              <a:rPr lang="en-US" dirty="0"/>
              <a:t> OR covid 19 OR covid-19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819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A9B25-3610-1216-F355-6814E3A2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Rozvoj ľudských zdrojov a klastrová spolupráca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30B915-51F9-AEFA-67D3-992FF9D7D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Web of </a:t>
            </a:r>
            <a:r>
              <a:rPr lang="sk-SK" dirty="0" err="1"/>
              <a:t>Science</a:t>
            </a:r>
            <a:r>
              <a:rPr lang="sk-SK" dirty="0"/>
              <a:t>: </a:t>
            </a:r>
            <a:r>
              <a:rPr lang="sk-SK" dirty="0">
                <a:solidFill>
                  <a:srgbClr val="FF0000"/>
                </a:solidFill>
              </a:rPr>
              <a:t>35 dokumentov</a:t>
            </a:r>
          </a:p>
          <a:p>
            <a:r>
              <a:rPr lang="sk-SK" dirty="0" err="1"/>
              <a:t>Scopus</a:t>
            </a:r>
            <a:r>
              <a:rPr lang="sk-SK" dirty="0"/>
              <a:t>: </a:t>
            </a:r>
            <a:r>
              <a:rPr lang="sk-SK" dirty="0">
                <a:solidFill>
                  <a:srgbClr val="FF0000"/>
                </a:solidFill>
              </a:rPr>
              <a:t>56 dokumentov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753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03029-C6CB-C1B6-2FA2-28A89247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Skríning</a:t>
            </a:r>
          </a:p>
        </p:txBody>
      </p:sp>
      <p:graphicFrame>
        <p:nvGraphicFramePr>
          <p:cNvPr id="6" name="Zástupný objekt pre obsah 2">
            <a:extLst>
              <a:ext uri="{FF2B5EF4-FFF2-40B4-BE49-F238E27FC236}">
                <a16:creationId xmlns:a16="http://schemas.microsoft.com/office/drawing/2014/main" id="{745882A9-4A5F-F573-F465-95DDFBC4D7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4000141"/>
              </p:ext>
            </p:extLst>
          </p:nvPr>
        </p:nvGraphicFramePr>
        <p:xfrm>
          <a:off x="700636" y="2367799"/>
          <a:ext cx="4565632" cy="336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98CD0CC8-6A07-575A-27DF-E15D8F6EC6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1180748"/>
              </p:ext>
            </p:extLst>
          </p:nvPr>
        </p:nvGraphicFramePr>
        <p:xfrm>
          <a:off x="5638798" y="1329267"/>
          <a:ext cx="5753102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253368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1215</Words>
  <Application>Microsoft Office PowerPoint</Application>
  <PresentationFormat>Širokouhlá</PresentationFormat>
  <Paragraphs>101</Paragraphs>
  <Slides>15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ChronicleVTI</vt:lpstr>
      <vt:lpstr>Rozvoj ľudských zdrojov                             v malých a stredných podnikoch v kontexte výziev 21. storočia  vEDECKý PROJEKT vega REG. č. 1/0718/22 26. január 2023</vt:lpstr>
      <vt:lpstr>Anotácia projektu</vt:lpstr>
      <vt:lpstr>„Road map“ projektu</vt:lpstr>
      <vt:lpstr>Literárna rešerš  (Hiebl,2021)</vt:lpstr>
      <vt:lpstr>Identifikácia</vt:lpstr>
      <vt:lpstr>Databáza web of science</vt:lpstr>
      <vt:lpstr>Databáza scopus</vt:lpstr>
      <vt:lpstr>Rozvoj ľudských zdrojov a klastrová spolupráca</vt:lpstr>
      <vt:lpstr>Skríning</vt:lpstr>
      <vt:lpstr>Stanovenie skúmanej vzorky</vt:lpstr>
      <vt:lpstr>Hlavné výsledky</vt:lpstr>
      <vt:lpstr>Zameranie výskumu</vt:lpstr>
      <vt:lpstr>Výskumné otázky</vt:lpstr>
      <vt:lpstr>Použitá literatúra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ľudských zdrojov v malých a stredných podnikoch v kontexte výziev 21. storočia  vEDECKý PROJEKT vega REG. č. 1/0718/22</dc:title>
  <dc:creator>Katarína Havierniková</dc:creator>
  <cp:lastModifiedBy>Neznámy používateľ</cp:lastModifiedBy>
  <cp:revision>41</cp:revision>
  <dcterms:created xsi:type="dcterms:W3CDTF">2023-01-16T07:50:58Z</dcterms:created>
  <dcterms:modified xsi:type="dcterms:W3CDTF">2023-01-26T08:29:34Z</dcterms:modified>
</cp:coreProperties>
</file>