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0"/>
  </p:notesMasterIdLst>
  <p:sldIdLst>
    <p:sldId id="256" r:id="rId2"/>
    <p:sldId id="260" r:id="rId3"/>
    <p:sldId id="261" r:id="rId4"/>
    <p:sldId id="262" r:id="rId5"/>
    <p:sldId id="263" r:id="rId6"/>
    <p:sldId id="265" r:id="rId7"/>
    <p:sldId id="267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450"/>
    <a:srgbClr val="061F2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1409E-0A0C-4276-BAFA-837C1C89A12C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C0EB2-56B1-4F51-83DE-89E0C4941C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2600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366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393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0666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3963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9344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4370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8872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9337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863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88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690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954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112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4901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140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233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987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C34115E-6F88-467B-81C5-FF8D4FC10B28}" type="datetimeFigureOut">
              <a:rPr lang="sk-SK" smtClean="0"/>
              <a:t>25. 1. 2023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6E02B93-BB0F-4830-9F26-1D3DF6904D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377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>
            <a:extLst>
              <a:ext uri="{FF2B5EF4-FFF2-40B4-BE49-F238E27FC236}">
                <a16:creationId xmlns:a16="http://schemas.microsoft.com/office/drawing/2014/main" id="{DBA4E3BC-E798-4C4E-8CAE-C29B0B5A04E5}"/>
              </a:ext>
            </a:extLst>
          </p:cNvPr>
          <p:cNvSpPr/>
          <p:nvPr/>
        </p:nvSpPr>
        <p:spPr>
          <a:xfrm>
            <a:off x="0" y="0"/>
            <a:ext cx="12192000" cy="2228295"/>
          </a:xfrm>
          <a:prstGeom prst="rect">
            <a:avLst/>
          </a:prstGeom>
          <a:solidFill>
            <a:srgbClr val="123450"/>
          </a:solidFill>
          <a:ln>
            <a:solidFill>
              <a:srgbClr val="123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E89E19D-E009-4CB1-9FCE-EB45E8FC9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706" y="0"/>
            <a:ext cx="5454588" cy="2228295"/>
          </a:xfrm>
          <a:prstGeom prst="rect">
            <a:avLst/>
          </a:prstGeom>
        </p:spPr>
      </p:pic>
      <p:pic>
        <p:nvPicPr>
          <p:cNvPr id="2" name="Picture 2" descr="NPC - Národné podnikateľské centrum">
            <a:extLst>
              <a:ext uri="{FF2B5EF4-FFF2-40B4-BE49-F238E27FC236}">
                <a16:creationId xmlns:a16="http://schemas.microsoft.com/office/drawing/2014/main" id="{8D009C6A-229E-4174-BEBF-13B119A0B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80" y="5984781"/>
            <a:ext cx="3734727" cy="85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30E69835-C742-DBDB-C231-69C6E7DBD484}"/>
              </a:ext>
            </a:extLst>
          </p:cNvPr>
          <p:cNvSpPr txBox="1"/>
          <p:nvPr/>
        </p:nvSpPr>
        <p:spPr>
          <a:xfrm>
            <a:off x="529701" y="3429000"/>
            <a:ext cx="11132598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Prezentácia služieb Národného podnikateľského centra v Trenčíne </a:t>
            </a:r>
          </a:p>
          <a:p>
            <a:pPr algn="ctr">
              <a:lnSpc>
                <a:spcPct val="150000"/>
              </a:lnSpc>
            </a:pPr>
            <a:r>
              <a:rPr lang="sk-S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26.1.2023 </a:t>
            </a:r>
          </a:p>
        </p:txBody>
      </p:sp>
    </p:spTree>
    <p:extLst>
      <p:ext uri="{BB962C8B-B14F-4D97-AF65-F5344CB8AC3E}">
        <p14:creationId xmlns:p14="http://schemas.microsoft.com/office/powerpoint/2010/main" val="3089122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FEC7A272-B7C3-46AF-B78F-C27D7343B649}"/>
              </a:ext>
            </a:extLst>
          </p:cNvPr>
          <p:cNvSpPr/>
          <p:nvPr/>
        </p:nvSpPr>
        <p:spPr>
          <a:xfrm>
            <a:off x="0" y="-17754"/>
            <a:ext cx="12192000" cy="1340528"/>
          </a:xfrm>
          <a:prstGeom prst="rect">
            <a:avLst/>
          </a:prstGeom>
          <a:solidFill>
            <a:srgbClr val="123450"/>
          </a:solidFill>
          <a:ln>
            <a:solidFill>
              <a:srgbClr val="123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013FF1-5C94-468C-B738-06DD0FA46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511"/>
            <a:ext cx="12191999" cy="1358285"/>
          </a:xfrm>
        </p:spPr>
        <p:txBody>
          <a:bodyPr/>
          <a:lstStyle/>
          <a:p>
            <a:pPr algn="ctr"/>
            <a:r>
              <a:rPr lang="sk-SK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AKCELERAČNÝ PROGRAM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A53804E-BB60-48AE-BC1F-E7642E538933}"/>
              </a:ext>
            </a:extLst>
          </p:cNvPr>
          <p:cNvSpPr txBox="1"/>
          <p:nvPr/>
        </p:nvSpPr>
        <p:spPr>
          <a:xfrm>
            <a:off x="327297" y="2181404"/>
            <a:ext cx="11132598" cy="1699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motivácia pre vstup do podnikania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popularizácia podnikania ako kariérnej voľby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rozvoj podnikateľských zručností a uľahčenie procesu vstupu do podnikania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0F5CAE9-685B-413B-971F-BA4728774525}"/>
              </a:ext>
            </a:extLst>
          </p:cNvPr>
          <p:cNvSpPr txBox="1"/>
          <p:nvPr/>
        </p:nvSpPr>
        <p:spPr>
          <a:xfrm>
            <a:off x="327297" y="1590823"/>
            <a:ext cx="174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CIELE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4243CDE-6CD0-466C-8CF9-6AB2A33CCAB8}"/>
              </a:ext>
            </a:extLst>
          </p:cNvPr>
          <p:cNvSpPr txBox="1"/>
          <p:nvPr/>
        </p:nvSpPr>
        <p:spPr>
          <a:xfrm>
            <a:off x="327297" y="4216510"/>
            <a:ext cx="372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CIEĽOVÁ SKUPINA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162C8217-AE40-47E6-9D82-C3F518594EFF}"/>
              </a:ext>
            </a:extLst>
          </p:cNvPr>
          <p:cNvSpPr txBox="1"/>
          <p:nvPr/>
        </p:nvSpPr>
        <p:spPr>
          <a:xfrm>
            <a:off x="327297" y="4895318"/>
            <a:ext cx="905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nepodnikatelia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D8F4BD4B-9F89-43C5-B536-E3ECCC32D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" b="100000" l="0" r="100000">
                        <a14:foregroundMark x1="3083" y1="17361" x2="3083" y2="17361"/>
                        <a14:foregroundMark x1="5750" y1="17361" x2="5750" y2="17361"/>
                        <a14:foregroundMark x1="9167" y1="18611" x2="9167" y2="18611"/>
                        <a14:foregroundMark x1="14167" y1="19444" x2="14167" y2="19444"/>
                        <a14:foregroundMark x1="14167" y1="29861" x2="14167" y2="29861"/>
                        <a14:foregroundMark x1="9333" y1="28194" x2="9333" y2="28194"/>
                        <a14:foregroundMark x1="5167" y1="29306" x2="5167" y2="29306"/>
                        <a14:foregroundMark x1="2500" y1="28194" x2="2500" y2="28194"/>
                        <a14:foregroundMark x1="2583" y1="37917" x2="2583" y2="37917"/>
                        <a14:foregroundMark x1="6250" y1="39167" x2="6250" y2="39167"/>
                        <a14:foregroundMark x1="9417" y1="39306" x2="9417" y2="39306"/>
                        <a14:foregroundMark x1="14083" y1="42917" x2="14083" y2="42917"/>
                        <a14:foregroundMark x1="14167" y1="55417" x2="14167" y2="55417"/>
                        <a14:foregroundMark x1="9333" y1="50694" x2="9333" y2="50694"/>
                        <a14:foregroundMark x1="5250" y1="48333" x2="5250" y2="48333"/>
                        <a14:foregroundMark x1="3333" y1="46111" x2="3333" y2="46111"/>
                        <a14:foregroundMark x1="24083" y1="25833" x2="24083" y2="25833"/>
                        <a14:foregroundMark x1="80083" y1="42778" x2="80083" y2="42778"/>
                        <a14:foregroundMark x1="1583" y1="79028" x2="1583" y2="79028"/>
                        <a14:foregroundMark x1="3917" y1="82083" x2="3917" y2="82083"/>
                        <a14:foregroundMark x1="3833" y1="78472" x2="3833" y2="78472"/>
                        <a14:foregroundMark x1="1667" y1="82778" x2="1667" y2="82778"/>
                        <a14:foregroundMark x1="5583" y1="79722" x2="5583" y2="79722"/>
                        <a14:foregroundMark x1="9250" y1="78333" x2="9250" y2="78333"/>
                        <a14:foregroundMark x1="11750" y1="82361" x2="11750" y2="82361"/>
                        <a14:foregroundMark x1="11833" y1="79306" x2="11833" y2="79306"/>
                        <a14:foregroundMark x1="13750" y1="80139" x2="13750" y2="80139"/>
                        <a14:foregroundMark x1="14333" y1="82778" x2="14333" y2="82778"/>
                        <a14:foregroundMark x1="15000" y1="81806" x2="15000" y2="81806"/>
                        <a14:foregroundMark x1="15583" y1="79583" x2="15583" y2="79583"/>
                        <a14:foregroundMark x1="15917" y1="78333" x2="15917" y2="78333"/>
                        <a14:foregroundMark x1="17333" y1="80833" x2="17333" y2="80833"/>
                        <a14:foregroundMark x1="21167" y1="80556" x2="21167" y2="80556"/>
                        <a14:foregroundMark x1="22333" y1="79306" x2="22333" y2="79306"/>
                        <a14:foregroundMark x1="23417" y1="83056" x2="23417" y2="83056"/>
                        <a14:foregroundMark x1="22917" y1="82222" x2="22917" y2="82222"/>
                        <a14:foregroundMark x1="28667" y1="81806" x2="28667" y2="81806"/>
                        <a14:foregroundMark x1="33583" y1="80278" x2="33583" y2="80278"/>
                        <a14:foregroundMark x1="37750" y1="80139" x2="37750" y2="80139"/>
                        <a14:foregroundMark x1="38583" y1="83056" x2="38583" y2="83056"/>
                        <a14:foregroundMark x1="40500" y1="78472" x2="40500" y2="78472"/>
                        <a14:foregroundMark x1="42000" y1="79028" x2="42000" y2="79028"/>
                        <a14:foregroundMark x1="44333" y1="81667" x2="44333" y2="81667"/>
                        <a14:foregroundMark x1="40083" y1="82778" x2="40083" y2="82778"/>
                        <a14:foregroundMark x1="46167" y1="80139" x2="46167" y2="80139"/>
                        <a14:foregroundMark x1="44250" y1="78750" x2="44250" y2="78750"/>
                        <a14:foregroundMark x1="47917" y1="82083" x2="47917" y2="82083"/>
                        <a14:foregroundMark x1="50333" y1="82917" x2="50333" y2="82917"/>
                        <a14:foregroundMark x1="52333" y1="81806" x2="52333" y2="81806"/>
                        <a14:foregroundMark x1="56000" y1="78750" x2="56000" y2="78750"/>
                        <a14:foregroundMark x1="57833" y1="80833" x2="57833" y2="80833"/>
                        <a14:foregroundMark x1="58167" y1="78750" x2="58167" y2="78750"/>
                        <a14:foregroundMark x1="56583" y1="83472" x2="56583" y2="83472"/>
                        <a14:foregroundMark x1="60000" y1="79028" x2="60000" y2="79028"/>
                        <a14:foregroundMark x1="62333" y1="81806" x2="62333" y2="81806"/>
                        <a14:foregroundMark x1="62167" y1="78750" x2="62167" y2="78750"/>
                        <a14:foregroundMark x1="68750" y1="81528" x2="68750" y2="81528"/>
                        <a14:foregroundMark x1="74750" y1="81111" x2="74750" y2="81111"/>
                        <a14:foregroundMark x1="74333" y1="82917" x2="74333" y2="82917"/>
                        <a14:foregroundMark x1="78500" y1="79722" x2="78500" y2="79722"/>
                        <a14:foregroundMark x1="81500" y1="82083" x2="81500" y2="82083"/>
                        <a14:foregroundMark x1="79833" y1="83472" x2="79833" y2="83472"/>
                        <a14:foregroundMark x1="81417" y1="79028" x2="81417" y2="79028"/>
                        <a14:foregroundMark x1="79833" y1="77917" x2="79833" y2="77917"/>
                        <a14:foregroundMark x1="83333" y1="80556" x2="83333" y2="80556"/>
                        <a14:foregroundMark x1="87000" y1="79583" x2="87000" y2="79583"/>
                        <a14:foregroundMark x1="89583" y1="83472" x2="89583" y2="83472"/>
                        <a14:foregroundMark x1="91500" y1="78472" x2="91500" y2="78472"/>
                        <a14:foregroundMark x1="93917" y1="78750" x2="93917" y2="78750"/>
                        <a14:foregroundMark x1="92500" y1="83611" x2="92500" y2="83611"/>
                        <a14:foregroundMark x1="93833" y1="83056" x2="93833" y2="83056"/>
                        <a14:foregroundMark x1="96667" y1="81528" x2="96667" y2="81528"/>
                        <a14:foregroundMark x1="98000" y1="78333" x2="98000" y2="78333"/>
                        <a14:foregroundMark x1="95750" y1="79028" x2="95750" y2="79028"/>
                        <a14:foregroundMark x1="95333" y1="78056" x2="95333" y2="78056"/>
                        <a14:backgroundMark x1="18167" y1="80833" x2="18167" y2="80833"/>
                        <a14:backgroundMark x1="35333" y1="81806" x2="35333" y2="81806"/>
                        <a14:backgroundMark x1="34833" y1="79028" x2="34833" y2="79028"/>
                        <a14:backgroundMark x1="75917" y1="80417" x2="75917" y2="8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84781"/>
            <a:ext cx="2137531" cy="873219"/>
          </a:xfrm>
          <a:prstGeom prst="rect">
            <a:avLst/>
          </a:prstGeom>
        </p:spPr>
      </p:pic>
      <p:pic>
        <p:nvPicPr>
          <p:cNvPr id="11" name="Picture 2" descr="NPC - Národné podnikateľské centrum">
            <a:extLst>
              <a:ext uri="{FF2B5EF4-FFF2-40B4-BE49-F238E27FC236}">
                <a16:creationId xmlns:a16="http://schemas.microsoft.com/office/drawing/2014/main" id="{9C0D3D2E-E489-4AFD-9985-17905B463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80" y="5984781"/>
            <a:ext cx="3734727" cy="85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44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1C5D3B2-3A0A-47F3-BBF9-770005A3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7" y="882871"/>
            <a:ext cx="11106006" cy="28341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2800" u="sng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PONUKA SLUŽIEB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sk-SK" sz="2400" b="1" cap="all" dirty="0">
              <a:solidFill>
                <a:srgbClr val="66FFFF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sk-SK" sz="2400" b="1" dirty="0">
                <a:latin typeface="Book Antiqua" panose="02040602050305030304" pitchFamily="18" charset="0"/>
              </a:rPr>
              <a:t> 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odborné individuálne poradenstvo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skupinové modulové poradenstvo (kurz podnikateľských zručností)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skupinové poradenstvá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letná škola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roadshow</a:t>
            </a:r>
            <a:endParaRPr lang="sk-SK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sk-SK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4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691467D-F783-4151-9A0F-7233E753D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" b="100000" l="0" r="100000">
                        <a14:foregroundMark x1="3083" y1="17361" x2="3083" y2="17361"/>
                        <a14:foregroundMark x1="5750" y1="17361" x2="5750" y2="17361"/>
                        <a14:foregroundMark x1="9167" y1="18611" x2="9167" y2="18611"/>
                        <a14:foregroundMark x1="14167" y1="19444" x2="14167" y2="19444"/>
                        <a14:foregroundMark x1="14167" y1="29861" x2="14167" y2="29861"/>
                        <a14:foregroundMark x1="9333" y1="28194" x2="9333" y2="28194"/>
                        <a14:foregroundMark x1="5167" y1="29306" x2="5167" y2="29306"/>
                        <a14:foregroundMark x1="2500" y1="28194" x2="2500" y2="28194"/>
                        <a14:foregroundMark x1="2583" y1="37917" x2="2583" y2="37917"/>
                        <a14:foregroundMark x1="6250" y1="39167" x2="6250" y2="39167"/>
                        <a14:foregroundMark x1="9417" y1="39306" x2="9417" y2="39306"/>
                        <a14:foregroundMark x1="14083" y1="42917" x2="14083" y2="42917"/>
                        <a14:foregroundMark x1="14167" y1="55417" x2="14167" y2="55417"/>
                        <a14:foregroundMark x1="9333" y1="50694" x2="9333" y2="50694"/>
                        <a14:foregroundMark x1="5250" y1="48333" x2="5250" y2="48333"/>
                        <a14:foregroundMark x1="3333" y1="46111" x2="3333" y2="46111"/>
                        <a14:foregroundMark x1="24083" y1="25833" x2="24083" y2="25833"/>
                        <a14:foregroundMark x1="80083" y1="42778" x2="80083" y2="42778"/>
                        <a14:foregroundMark x1="1583" y1="79028" x2="1583" y2="79028"/>
                        <a14:foregroundMark x1="3917" y1="82083" x2="3917" y2="82083"/>
                        <a14:foregroundMark x1="3833" y1="78472" x2="3833" y2="78472"/>
                        <a14:foregroundMark x1="1667" y1="82778" x2="1667" y2="82778"/>
                        <a14:foregroundMark x1="5583" y1="79722" x2="5583" y2="79722"/>
                        <a14:foregroundMark x1="9250" y1="78333" x2="9250" y2="78333"/>
                        <a14:foregroundMark x1="11750" y1="82361" x2="11750" y2="82361"/>
                        <a14:foregroundMark x1="11833" y1="79306" x2="11833" y2="79306"/>
                        <a14:foregroundMark x1="13750" y1="80139" x2="13750" y2="80139"/>
                        <a14:foregroundMark x1="14333" y1="82778" x2="14333" y2="82778"/>
                        <a14:foregroundMark x1="15000" y1="81806" x2="15000" y2="81806"/>
                        <a14:foregroundMark x1="15583" y1="79583" x2="15583" y2="79583"/>
                        <a14:foregroundMark x1="15917" y1="78333" x2="15917" y2="78333"/>
                        <a14:foregroundMark x1="17333" y1="80833" x2="17333" y2="80833"/>
                        <a14:foregroundMark x1="21167" y1="80556" x2="21167" y2="80556"/>
                        <a14:foregroundMark x1="22333" y1="79306" x2="22333" y2="79306"/>
                        <a14:foregroundMark x1="23417" y1="83056" x2="23417" y2="83056"/>
                        <a14:foregroundMark x1="22917" y1="82222" x2="22917" y2="82222"/>
                        <a14:foregroundMark x1="28667" y1="81806" x2="28667" y2="81806"/>
                        <a14:foregroundMark x1="33583" y1="80278" x2="33583" y2="80278"/>
                        <a14:foregroundMark x1="37750" y1="80139" x2="37750" y2="80139"/>
                        <a14:foregroundMark x1="38583" y1="83056" x2="38583" y2="83056"/>
                        <a14:foregroundMark x1="40500" y1="78472" x2="40500" y2="78472"/>
                        <a14:foregroundMark x1="42000" y1="79028" x2="42000" y2="79028"/>
                        <a14:foregroundMark x1="44333" y1="81667" x2="44333" y2="81667"/>
                        <a14:foregroundMark x1="40083" y1="82778" x2="40083" y2="82778"/>
                        <a14:foregroundMark x1="46167" y1="80139" x2="46167" y2="80139"/>
                        <a14:foregroundMark x1="44250" y1="78750" x2="44250" y2="78750"/>
                        <a14:foregroundMark x1="47917" y1="82083" x2="47917" y2="82083"/>
                        <a14:foregroundMark x1="50333" y1="82917" x2="50333" y2="82917"/>
                        <a14:foregroundMark x1="52333" y1="81806" x2="52333" y2="81806"/>
                        <a14:foregroundMark x1="56000" y1="78750" x2="56000" y2="78750"/>
                        <a14:foregroundMark x1="57833" y1="80833" x2="57833" y2="80833"/>
                        <a14:foregroundMark x1="58167" y1="78750" x2="58167" y2="78750"/>
                        <a14:foregroundMark x1="56583" y1="83472" x2="56583" y2="83472"/>
                        <a14:foregroundMark x1="60000" y1="79028" x2="60000" y2="79028"/>
                        <a14:foregroundMark x1="62333" y1="81806" x2="62333" y2="81806"/>
                        <a14:foregroundMark x1="62167" y1="78750" x2="62167" y2="78750"/>
                        <a14:foregroundMark x1="68750" y1="81528" x2="68750" y2="81528"/>
                        <a14:foregroundMark x1="74750" y1="81111" x2="74750" y2="81111"/>
                        <a14:foregroundMark x1="74333" y1="82917" x2="74333" y2="82917"/>
                        <a14:foregroundMark x1="78500" y1="79722" x2="78500" y2="79722"/>
                        <a14:foregroundMark x1="81500" y1="82083" x2="81500" y2="82083"/>
                        <a14:foregroundMark x1="79833" y1="83472" x2="79833" y2="83472"/>
                        <a14:foregroundMark x1="81417" y1="79028" x2="81417" y2="79028"/>
                        <a14:foregroundMark x1="79833" y1="77917" x2="79833" y2="77917"/>
                        <a14:foregroundMark x1="83333" y1="80556" x2="83333" y2="80556"/>
                        <a14:foregroundMark x1="87000" y1="79583" x2="87000" y2="79583"/>
                        <a14:foregroundMark x1="89583" y1="83472" x2="89583" y2="83472"/>
                        <a14:foregroundMark x1="91500" y1="78472" x2="91500" y2="78472"/>
                        <a14:foregroundMark x1="93917" y1="78750" x2="93917" y2="78750"/>
                        <a14:foregroundMark x1="92500" y1="83611" x2="92500" y2="83611"/>
                        <a14:foregroundMark x1="93833" y1="83056" x2="93833" y2="83056"/>
                        <a14:foregroundMark x1="96667" y1="81528" x2="96667" y2="81528"/>
                        <a14:foregroundMark x1="98000" y1="78333" x2="98000" y2="78333"/>
                        <a14:foregroundMark x1="95750" y1="79028" x2="95750" y2="79028"/>
                        <a14:foregroundMark x1="95333" y1="78056" x2="95333" y2="78056"/>
                        <a14:backgroundMark x1="18167" y1="80833" x2="18167" y2="80833"/>
                        <a14:backgroundMark x1="35333" y1="81806" x2="35333" y2="81806"/>
                        <a14:backgroundMark x1="34833" y1="79028" x2="34833" y2="79028"/>
                        <a14:backgroundMark x1="75917" y1="80417" x2="75917" y2="8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84781"/>
            <a:ext cx="2137531" cy="873219"/>
          </a:xfrm>
          <a:prstGeom prst="rect">
            <a:avLst/>
          </a:prstGeom>
        </p:spPr>
      </p:pic>
      <p:pic>
        <p:nvPicPr>
          <p:cNvPr id="5" name="Picture 2" descr="NPC - Národné podnikateľské centrum">
            <a:extLst>
              <a:ext uri="{FF2B5EF4-FFF2-40B4-BE49-F238E27FC236}">
                <a16:creationId xmlns:a16="http://schemas.microsoft.com/office/drawing/2014/main" id="{5BA1C952-20CE-4AD8-B115-7E29480F1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80" y="5984781"/>
            <a:ext cx="3734727" cy="85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05D0433-0B39-4B3F-9072-70349CD13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3" y="3889676"/>
            <a:ext cx="3160207" cy="200662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6DD43189-1DC3-41D9-B1CB-04C78F1EC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907" y="4026310"/>
            <a:ext cx="3644186" cy="2491038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649D59E5-8E08-4E0B-87C8-6FE634D381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70" y="3889676"/>
            <a:ext cx="3160206" cy="20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85776957-E34C-4574-8CA1-674E33D08B50}"/>
              </a:ext>
            </a:extLst>
          </p:cNvPr>
          <p:cNvSpPr/>
          <p:nvPr/>
        </p:nvSpPr>
        <p:spPr>
          <a:xfrm>
            <a:off x="0" y="-17754"/>
            <a:ext cx="12192000" cy="1340528"/>
          </a:xfrm>
          <a:prstGeom prst="rect">
            <a:avLst/>
          </a:prstGeom>
          <a:solidFill>
            <a:srgbClr val="123450"/>
          </a:solidFill>
          <a:ln>
            <a:solidFill>
              <a:srgbClr val="123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1EBB7F-1978-4C75-8F23-E162AD4C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755"/>
            <a:ext cx="12191999" cy="1400530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STÁŽOVÝ PROGRAM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F173B15B-D69A-491A-BC11-0636FCD8DC67}"/>
              </a:ext>
            </a:extLst>
          </p:cNvPr>
          <p:cNvSpPr txBox="1"/>
          <p:nvPr/>
        </p:nvSpPr>
        <p:spPr>
          <a:xfrm>
            <a:off x="415960" y="1978182"/>
            <a:ext cx="10994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podpora MSP prostredníctvom aktivít, ktoré umožnia prijímateľom pomoci získať prístup k novým poznatkom a skúsenostiam s podnikaním na jednotnom trhu EÚ pre zvýšenie ich konkurencieschopnosti a rastu na trhu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93F1DC1-DC0E-45A1-9A47-5D7E6071D7B9}"/>
              </a:ext>
            </a:extLst>
          </p:cNvPr>
          <p:cNvSpPr txBox="1"/>
          <p:nvPr/>
        </p:nvSpPr>
        <p:spPr>
          <a:xfrm>
            <a:off x="415960" y="1454962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CIELE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B908D9E-2256-4A3D-BA39-0B342DCF208A}"/>
              </a:ext>
            </a:extLst>
          </p:cNvPr>
          <p:cNvSpPr txBox="1"/>
          <p:nvPr/>
        </p:nvSpPr>
        <p:spPr>
          <a:xfrm>
            <a:off x="415960" y="4518818"/>
            <a:ext cx="871912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podnikatelia 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2A82847C-F2BC-4665-AA5D-C2B51E589677}"/>
              </a:ext>
            </a:extLst>
          </p:cNvPr>
          <p:cNvSpPr txBox="1"/>
          <p:nvPr/>
        </p:nvSpPr>
        <p:spPr>
          <a:xfrm>
            <a:off x="415960" y="3911639"/>
            <a:ext cx="4922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CIEĽOVÁ SKUPINA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77812E8-2537-4BBB-812B-CB2A10EDC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" b="100000" l="0" r="100000">
                        <a14:foregroundMark x1="3083" y1="17361" x2="3083" y2="17361"/>
                        <a14:foregroundMark x1="5750" y1="17361" x2="5750" y2="17361"/>
                        <a14:foregroundMark x1="9167" y1="18611" x2="9167" y2="18611"/>
                        <a14:foregroundMark x1="14167" y1="19444" x2="14167" y2="19444"/>
                        <a14:foregroundMark x1="14167" y1="29861" x2="14167" y2="29861"/>
                        <a14:foregroundMark x1="9333" y1="28194" x2="9333" y2="28194"/>
                        <a14:foregroundMark x1="5167" y1="29306" x2="5167" y2="29306"/>
                        <a14:foregroundMark x1="2500" y1="28194" x2="2500" y2="28194"/>
                        <a14:foregroundMark x1="2583" y1="37917" x2="2583" y2="37917"/>
                        <a14:foregroundMark x1="6250" y1="39167" x2="6250" y2="39167"/>
                        <a14:foregroundMark x1="9417" y1="39306" x2="9417" y2="39306"/>
                        <a14:foregroundMark x1="14083" y1="42917" x2="14083" y2="42917"/>
                        <a14:foregroundMark x1="14167" y1="55417" x2="14167" y2="55417"/>
                        <a14:foregroundMark x1="9333" y1="50694" x2="9333" y2="50694"/>
                        <a14:foregroundMark x1="5250" y1="48333" x2="5250" y2="48333"/>
                        <a14:foregroundMark x1="3333" y1="46111" x2="3333" y2="46111"/>
                        <a14:foregroundMark x1="24083" y1="25833" x2="24083" y2="25833"/>
                        <a14:foregroundMark x1="80083" y1="42778" x2="80083" y2="42778"/>
                        <a14:foregroundMark x1="1583" y1="79028" x2="1583" y2="79028"/>
                        <a14:foregroundMark x1="3917" y1="82083" x2="3917" y2="82083"/>
                        <a14:foregroundMark x1="3833" y1="78472" x2="3833" y2="78472"/>
                        <a14:foregroundMark x1="1667" y1="82778" x2="1667" y2="82778"/>
                        <a14:foregroundMark x1="5583" y1="79722" x2="5583" y2="79722"/>
                        <a14:foregroundMark x1="9250" y1="78333" x2="9250" y2="78333"/>
                        <a14:foregroundMark x1="11750" y1="82361" x2="11750" y2="82361"/>
                        <a14:foregroundMark x1="11833" y1="79306" x2="11833" y2="79306"/>
                        <a14:foregroundMark x1="13750" y1="80139" x2="13750" y2="80139"/>
                        <a14:foregroundMark x1="14333" y1="82778" x2="14333" y2="82778"/>
                        <a14:foregroundMark x1="15000" y1="81806" x2="15000" y2="81806"/>
                        <a14:foregroundMark x1="15583" y1="79583" x2="15583" y2="79583"/>
                        <a14:foregroundMark x1="15917" y1="78333" x2="15917" y2="78333"/>
                        <a14:foregroundMark x1="17333" y1="80833" x2="17333" y2="80833"/>
                        <a14:foregroundMark x1="21167" y1="80556" x2="21167" y2="80556"/>
                        <a14:foregroundMark x1="22333" y1="79306" x2="22333" y2="79306"/>
                        <a14:foregroundMark x1="23417" y1="83056" x2="23417" y2="83056"/>
                        <a14:foregroundMark x1="22917" y1="82222" x2="22917" y2="82222"/>
                        <a14:foregroundMark x1="28667" y1="81806" x2="28667" y2="81806"/>
                        <a14:foregroundMark x1="33583" y1="80278" x2="33583" y2="80278"/>
                        <a14:foregroundMark x1="37750" y1="80139" x2="37750" y2="80139"/>
                        <a14:foregroundMark x1="38583" y1="83056" x2="38583" y2="83056"/>
                        <a14:foregroundMark x1="40500" y1="78472" x2="40500" y2="78472"/>
                        <a14:foregroundMark x1="42000" y1="79028" x2="42000" y2="79028"/>
                        <a14:foregroundMark x1="44333" y1="81667" x2="44333" y2="81667"/>
                        <a14:foregroundMark x1="40083" y1="82778" x2="40083" y2="82778"/>
                        <a14:foregroundMark x1="46167" y1="80139" x2="46167" y2="80139"/>
                        <a14:foregroundMark x1="44250" y1="78750" x2="44250" y2="78750"/>
                        <a14:foregroundMark x1="47917" y1="82083" x2="47917" y2="82083"/>
                        <a14:foregroundMark x1="50333" y1="82917" x2="50333" y2="82917"/>
                        <a14:foregroundMark x1="52333" y1="81806" x2="52333" y2="81806"/>
                        <a14:foregroundMark x1="56000" y1="78750" x2="56000" y2="78750"/>
                        <a14:foregroundMark x1="57833" y1="80833" x2="57833" y2="80833"/>
                        <a14:foregroundMark x1="58167" y1="78750" x2="58167" y2="78750"/>
                        <a14:foregroundMark x1="56583" y1="83472" x2="56583" y2="83472"/>
                        <a14:foregroundMark x1="60000" y1="79028" x2="60000" y2="79028"/>
                        <a14:foregroundMark x1="62333" y1="81806" x2="62333" y2="81806"/>
                        <a14:foregroundMark x1="62167" y1="78750" x2="62167" y2="78750"/>
                        <a14:foregroundMark x1="68750" y1="81528" x2="68750" y2="81528"/>
                        <a14:foregroundMark x1="74750" y1="81111" x2="74750" y2="81111"/>
                        <a14:foregroundMark x1="74333" y1="82917" x2="74333" y2="82917"/>
                        <a14:foregroundMark x1="78500" y1="79722" x2="78500" y2="79722"/>
                        <a14:foregroundMark x1="81500" y1="82083" x2="81500" y2="82083"/>
                        <a14:foregroundMark x1="79833" y1="83472" x2="79833" y2="83472"/>
                        <a14:foregroundMark x1="81417" y1="79028" x2="81417" y2="79028"/>
                        <a14:foregroundMark x1="79833" y1="77917" x2="79833" y2="77917"/>
                        <a14:foregroundMark x1="83333" y1="80556" x2="83333" y2="80556"/>
                        <a14:foregroundMark x1="87000" y1="79583" x2="87000" y2="79583"/>
                        <a14:foregroundMark x1="89583" y1="83472" x2="89583" y2="83472"/>
                        <a14:foregroundMark x1="91500" y1="78472" x2="91500" y2="78472"/>
                        <a14:foregroundMark x1="93917" y1="78750" x2="93917" y2="78750"/>
                        <a14:foregroundMark x1="92500" y1="83611" x2="92500" y2="83611"/>
                        <a14:foregroundMark x1="93833" y1="83056" x2="93833" y2="83056"/>
                        <a14:foregroundMark x1="96667" y1="81528" x2="96667" y2="81528"/>
                        <a14:foregroundMark x1="98000" y1="78333" x2="98000" y2="78333"/>
                        <a14:foregroundMark x1="95750" y1="79028" x2="95750" y2="79028"/>
                        <a14:foregroundMark x1="95333" y1="78056" x2="95333" y2="78056"/>
                        <a14:backgroundMark x1="18167" y1="80833" x2="18167" y2="80833"/>
                        <a14:backgroundMark x1="35333" y1="81806" x2="35333" y2="81806"/>
                        <a14:backgroundMark x1="34833" y1="79028" x2="34833" y2="79028"/>
                        <a14:backgroundMark x1="75917" y1="80417" x2="75917" y2="8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84781"/>
            <a:ext cx="2137531" cy="873219"/>
          </a:xfrm>
          <a:prstGeom prst="rect">
            <a:avLst/>
          </a:prstGeom>
        </p:spPr>
      </p:pic>
      <p:pic>
        <p:nvPicPr>
          <p:cNvPr id="9" name="Picture 2" descr="NPC - Národné podnikateľské centrum">
            <a:extLst>
              <a:ext uri="{FF2B5EF4-FFF2-40B4-BE49-F238E27FC236}">
                <a16:creationId xmlns:a16="http://schemas.microsoft.com/office/drawing/2014/main" id="{0EDA4634-0E9B-47D8-BBF9-47EE30EBF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80" y="5984781"/>
            <a:ext cx="3734727" cy="85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85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B9AA0D-CC88-4A76-A283-5E7A2A4C9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92" y="530144"/>
            <a:ext cx="11545889" cy="2060029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endParaRPr lang="sk-SK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PROCESNÝ AUDIT SPOLOČNOSTI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VZDELÁVACIE KURZY PRE ZAMESTNANCOV</a:t>
            </a:r>
          </a:p>
        </p:txBody>
      </p:sp>
      <p:pic>
        <p:nvPicPr>
          <p:cNvPr id="11" name="Picture 2" descr="NPC - Národné podnikateľské centrum">
            <a:extLst>
              <a:ext uri="{FF2B5EF4-FFF2-40B4-BE49-F238E27FC236}">
                <a16:creationId xmlns:a16="http://schemas.microsoft.com/office/drawing/2014/main" id="{42A1BC84-4FE1-46CD-A363-E90A5055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80" y="5984781"/>
            <a:ext cx="3734727" cy="85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639DDDC-6AD4-4641-8796-47F0EB117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" b="100000" l="0" r="100000">
                        <a14:foregroundMark x1="3083" y1="17361" x2="3083" y2="17361"/>
                        <a14:foregroundMark x1="5750" y1="17361" x2="5750" y2="17361"/>
                        <a14:foregroundMark x1="9167" y1="18611" x2="9167" y2="18611"/>
                        <a14:foregroundMark x1="14167" y1="19444" x2="14167" y2="19444"/>
                        <a14:foregroundMark x1="14167" y1="29861" x2="14167" y2="29861"/>
                        <a14:foregroundMark x1="9333" y1="28194" x2="9333" y2="28194"/>
                        <a14:foregroundMark x1="5167" y1="29306" x2="5167" y2="29306"/>
                        <a14:foregroundMark x1="2500" y1="28194" x2="2500" y2="28194"/>
                        <a14:foregroundMark x1="2583" y1="37917" x2="2583" y2="37917"/>
                        <a14:foregroundMark x1="6250" y1="39167" x2="6250" y2="39167"/>
                        <a14:foregroundMark x1="9417" y1="39306" x2="9417" y2="39306"/>
                        <a14:foregroundMark x1="14083" y1="42917" x2="14083" y2="42917"/>
                        <a14:foregroundMark x1="14167" y1="55417" x2="14167" y2="55417"/>
                        <a14:foregroundMark x1="9333" y1="50694" x2="9333" y2="50694"/>
                        <a14:foregroundMark x1="5250" y1="48333" x2="5250" y2="48333"/>
                        <a14:foregroundMark x1="3333" y1="46111" x2="3333" y2="46111"/>
                        <a14:foregroundMark x1="24083" y1="25833" x2="24083" y2="25833"/>
                        <a14:foregroundMark x1="80083" y1="42778" x2="80083" y2="42778"/>
                        <a14:foregroundMark x1="1583" y1="79028" x2="1583" y2="79028"/>
                        <a14:foregroundMark x1="3917" y1="82083" x2="3917" y2="82083"/>
                        <a14:foregroundMark x1="3833" y1="78472" x2="3833" y2="78472"/>
                        <a14:foregroundMark x1="1667" y1="82778" x2="1667" y2="82778"/>
                        <a14:foregroundMark x1="5583" y1="79722" x2="5583" y2="79722"/>
                        <a14:foregroundMark x1="9250" y1="78333" x2="9250" y2="78333"/>
                        <a14:foregroundMark x1="11750" y1="82361" x2="11750" y2="82361"/>
                        <a14:foregroundMark x1="11833" y1="79306" x2="11833" y2="79306"/>
                        <a14:foregroundMark x1="13750" y1="80139" x2="13750" y2="80139"/>
                        <a14:foregroundMark x1="14333" y1="82778" x2="14333" y2="82778"/>
                        <a14:foregroundMark x1="15000" y1="81806" x2="15000" y2="81806"/>
                        <a14:foregroundMark x1="15583" y1="79583" x2="15583" y2="79583"/>
                        <a14:foregroundMark x1="15917" y1="78333" x2="15917" y2="78333"/>
                        <a14:foregroundMark x1="17333" y1="80833" x2="17333" y2="80833"/>
                        <a14:foregroundMark x1="21167" y1="80556" x2="21167" y2="80556"/>
                        <a14:foregroundMark x1="22333" y1="79306" x2="22333" y2="79306"/>
                        <a14:foregroundMark x1="23417" y1="83056" x2="23417" y2="83056"/>
                        <a14:foregroundMark x1="22917" y1="82222" x2="22917" y2="82222"/>
                        <a14:foregroundMark x1="28667" y1="81806" x2="28667" y2="81806"/>
                        <a14:foregroundMark x1="33583" y1="80278" x2="33583" y2="80278"/>
                        <a14:foregroundMark x1="37750" y1="80139" x2="37750" y2="80139"/>
                        <a14:foregroundMark x1="38583" y1="83056" x2="38583" y2="83056"/>
                        <a14:foregroundMark x1="40500" y1="78472" x2="40500" y2="78472"/>
                        <a14:foregroundMark x1="42000" y1="79028" x2="42000" y2="79028"/>
                        <a14:foregroundMark x1="44333" y1="81667" x2="44333" y2="81667"/>
                        <a14:foregroundMark x1="40083" y1="82778" x2="40083" y2="82778"/>
                        <a14:foregroundMark x1="46167" y1="80139" x2="46167" y2="80139"/>
                        <a14:foregroundMark x1="44250" y1="78750" x2="44250" y2="78750"/>
                        <a14:foregroundMark x1="47917" y1="82083" x2="47917" y2="82083"/>
                        <a14:foregroundMark x1="50333" y1="82917" x2="50333" y2="82917"/>
                        <a14:foregroundMark x1="52333" y1="81806" x2="52333" y2="81806"/>
                        <a14:foregroundMark x1="56000" y1="78750" x2="56000" y2="78750"/>
                        <a14:foregroundMark x1="57833" y1="80833" x2="57833" y2="80833"/>
                        <a14:foregroundMark x1="58167" y1="78750" x2="58167" y2="78750"/>
                        <a14:foregroundMark x1="56583" y1="83472" x2="56583" y2="83472"/>
                        <a14:foregroundMark x1="60000" y1="79028" x2="60000" y2="79028"/>
                        <a14:foregroundMark x1="62333" y1="81806" x2="62333" y2="81806"/>
                        <a14:foregroundMark x1="62167" y1="78750" x2="62167" y2="78750"/>
                        <a14:foregroundMark x1="68750" y1="81528" x2="68750" y2="81528"/>
                        <a14:foregroundMark x1="74750" y1="81111" x2="74750" y2="81111"/>
                        <a14:foregroundMark x1="74333" y1="82917" x2="74333" y2="82917"/>
                        <a14:foregroundMark x1="78500" y1="79722" x2="78500" y2="79722"/>
                        <a14:foregroundMark x1="81500" y1="82083" x2="81500" y2="82083"/>
                        <a14:foregroundMark x1="79833" y1="83472" x2="79833" y2="83472"/>
                        <a14:foregroundMark x1="81417" y1="79028" x2="81417" y2="79028"/>
                        <a14:foregroundMark x1="79833" y1="77917" x2="79833" y2="77917"/>
                        <a14:foregroundMark x1="83333" y1="80556" x2="83333" y2="80556"/>
                        <a14:foregroundMark x1="87000" y1="79583" x2="87000" y2="79583"/>
                        <a14:foregroundMark x1="89583" y1="83472" x2="89583" y2="83472"/>
                        <a14:foregroundMark x1="91500" y1="78472" x2="91500" y2="78472"/>
                        <a14:foregroundMark x1="93917" y1="78750" x2="93917" y2="78750"/>
                        <a14:foregroundMark x1="92500" y1="83611" x2="92500" y2="83611"/>
                        <a14:foregroundMark x1="93833" y1="83056" x2="93833" y2="83056"/>
                        <a14:foregroundMark x1="96667" y1="81528" x2="96667" y2="81528"/>
                        <a14:foregroundMark x1="98000" y1="78333" x2="98000" y2="78333"/>
                        <a14:foregroundMark x1="95750" y1="79028" x2="95750" y2="79028"/>
                        <a14:foregroundMark x1="95333" y1="78056" x2="95333" y2="78056"/>
                        <a14:backgroundMark x1="18167" y1="80833" x2="18167" y2="80833"/>
                        <a14:backgroundMark x1="35333" y1="81806" x2="35333" y2="81806"/>
                        <a14:backgroundMark x1="34833" y1="79028" x2="34833" y2="79028"/>
                        <a14:backgroundMark x1="75917" y1="80417" x2="75917" y2="8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84781"/>
            <a:ext cx="2137531" cy="873219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C8CDD12E-FF9D-4211-99FD-66888AC4E328}"/>
              </a:ext>
            </a:extLst>
          </p:cNvPr>
          <p:cNvSpPr txBox="1"/>
          <p:nvPr/>
        </p:nvSpPr>
        <p:spPr>
          <a:xfrm>
            <a:off x="405692" y="267386"/>
            <a:ext cx="3279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u="sng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PONUKA SLUŽIEB</a:t>
            </a:r>
          </a:p>
          <a:p>
            <a:endParaRPr lang="sk-SK" sz="2800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3504B62-822B-41C9-9492-C33D37910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73" y="2863988"/>
            <a:ext cx="3734727" cy="2895681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3936D4C3-EC8D-43D6-A166-133D61115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17" y="3231854"/>
            <a:ext cx="3481008" cy="2060028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7F6A523E-C8B0-45AA-93C7-AD81DB206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7" y="2863988"/>
            <a:ext cx="3330151" cy="28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3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1B1695F7-96B9-4B02-A67E-EDF6062425DA}"/>
              </a:ext>
            </a:extLst>
          </p:cNvPr>
          <p:cNvSpPr/>
          <p:nvPr/>
        </p:nvSpPr>
        <p:spPr>
          <a:xfrm>
            <a:off x="0" y="-17754"/>
            <a:ext cx="12192000" cy="1340528"/>
          </a:xfrm>
          <a:prstGeom prst="rect">
            <a:avLst/>
          </a:prstGeom>
          <a:solidFill>
            <a:srgbClr val="123450"/>
          </a:solidFill>
          <a:ln>
            <a:solidFill>
              <a:srgbClr val="123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7274BF2-5D67-4622-856E-975F714CC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46" y="1378336"/>
            <a:ext cx="10752715" cy="50430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sk-SK" b="1" cap="all" dirty="0">
              <a:solidFill>
                <a:srgbClr val="66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sk-SK" b="1" cap="all" dirty="0">
              <a:solidFill>
                <a:srgbClr val="66FFFF"/>
              </a:solidFill>
              <a:latin typeface="Book Antiqua" panose="02040602050305030304" pitchFamily="18" charset="0"/>
            </a:endParaRPr>
          </a:p>
          <a:p>
            <a:pPr marL="0" indent="0" algn="just">
              <a:buNone/>
            </a:pPr>
            <a:r>
              <a:rPr lang="sk-SK" sz="2800" u="sng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CIELE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sk-SK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podpora rastu </a:t>
            </a:r>
            <a:r>
              <a:rPr lang="sk-SK" sz="2400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MSP</a:t>
            </a:r>
            <a:r>
              <a:rPr lang="sk-SK" sz="24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 všetkých fázach ich vývoja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sk-SK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zvyšovanie konkurencieschopnosti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sk-SK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získanie nových poznatkov a informácií prostredníctvom skupinových či  individuálnych poradenstiev</a:t>
            </a:r>
          </a:p>
          <a:p>
            <a:pPr marL="0" indent="0" algn="just">
              <a:buNone/>
            </a:pPr>
            <a:endParaRPr lang="sk-SK" b="1" cap="all" dirty="0">
              <a:solidFill>
                <a:srgbClr val="66FFFF"/>
              </a:solidFill>
              <a:latin typeface="Book Antiqua" panose="0204060205030503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k-SK" sz="2800" u="sng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CIEĽOVÁ SKUPINA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sk-SK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podnikatelia bez ohľadu na dátum zápisu v ORSR alebo ŽRSR</a:t>
            </a:r>
          </a:p>
          <a:p>
            <a:pPr marL="0" indent="0" algn="just">
              <a:buNone/>
            </a:pPr>
            <a:endParaRPr lang="sk-SK" b="1" cap="all" dirty="0">
              <a:solidFill>
                <a:srgbClr val="66FFFF"/>
              </a:solidFill>
              <a:latin typeface="Book Antiqua" panose="02040602050305030304" pitchFamily="18" charset="0"/>
            </a:endParaRPr>
          </a:p>
          <a:p>
            <a:pPr marL="0" indent="0" algn="just">
              <a:buNone/>
            </a:pPr>
            <a:endParaRPr lang="sk-SK" b="1" cap="all" dirty="0">
              <a:solidFill>
                <a:srgbClr val="66FFFF"/>
              </a:solidFill>
              <a:latin typeface="Book Antiqua" panose="02040602050305030304" pitchFamily="18" charset="0"/>
            </a:endParaRPr>
          </a:p>
          <a:p>
            <a:pPr marL="0" indent="0" algn="just">
              <a:buNone/>
            </a:pPr>
            <a:endParaRPr lang="sk-SK" b="1" cap="all" dirty="0">
              <a:solidFill>
                <a:srgbClr val="66FFFF"/>
              </a:solidFill>
              <a:latin typeface="Book Antiqua" panose="02040602050305030304" pitchFamily="18" charset="0"/>
            </a:endParaRPr>
          </a:p>
          <a:p>
            <a:pPr marL="0" indent="0" algn="just">
              <a:buNone/>
            </a:pPr>
            <a:endParaRPr lang="sk-SK" dirty="0">
              <a:solidFill>
                <a:srgbClr val="061F2D"/>
              </a:solidFill>
              <a:latin typeface="Book Antiqua" panose="02040602050305030304" pitchFamily="18" charset="0"/>
            </a:endParaRP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C80FD44-3B73-4C98-9CA6-A7CB1BF98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" b="100000" l="0" r="100000">
                        <a14:foregroundMark x1="3083" y1="17361" x2="3083" y2="17361"/>
                        <a14:foregroundMark x1="5750" y1="17361" x2="5750" y2="17361"/>
                        <a14:foregroundMark x1="9167" y1="18611" x2="9167" y2="18611"/>
                        <a14:foregroundMark x1="14167" y1="19444" x2="14167" y2="19444"/>
                        <a14:foregroundMark x1="14167" y1="29861" x2="14167" y2="29861"/>
                        <a14:foregroundMark x1="9333" y1="28194" x2="9333" y2="28194"/>
                        <a14:foregroundMark x1="5167" y1="29306" x2="5167" y2="29306"/>
                        <a14:foregroundMark x1="2500" y1="28194" x2="2500" y2="28194"/>
                        <a14:foregroundMark x1="2583" y1="37917" x2="2583" y2="37917"/>
                        <a14:foregroundMark x1="6250" y1="39167" x2="6250" y2="39167"/>
                        <a14:foregroundMark x1="9417" y1="39306" x2="9417" y2="39306"/>
                        <a14:foregroundMark x1="14083" y1="42917" x2="14083" y2="42917"/>
                        <a14:foregroundMark x1="14167" y1="55417" x2="14167" y2="55417"/>
                        <a14:foregroundMark x1="9333" y1="50694" x2="9333" y2="50694"/>
                        <a14:foregroundMark x1="5250" y1="48333" x2="5250" y2="48333"/>
                        <a14:foregroundMark x1="3333" y1="46111" x2="3333" y2="46111"/>
                        <a14:foregroundMark x1="24083" y1="25833" x2="24083" y2="25833"/>
                        <a14:foregroundMark x1="80083" y1="42778" x2="80083" y2="42778"/>
                        <a14:foregroundMark x1="1583" y1="79028" x2="1583" y2="79028"/>
                        <a14:foregroundMark x1="3917" y1="82083" x2="3917" y2="82083"/>
                        <a14:foregroundMark x1="3833" y1="78472" x2="3833" y2="78472"/>
                        <a14:foregroundMark x1="1667" y1="82778" x2="1667" y2="82778"/>
                        <a14:foregroundMark x1="5583" y1="79722" x2="5583" y2="79722"/>
                        <a14:foregroundMark x1="9250" y1="78333" x2="9250" y2="78333"/>
                        <a14:foregroundMark x1="11750" y1="82361" x2="11750" y2="82361"/>
                        <a14:foregroundMark x1="11833" y1="79306" x2="11833" y2="79306"/>
                        <a14:foregroundMark x1="13750" y1="80139" x2="13750" y2="80139"/>
                        <a14:foregroundMark x1="14333" y1="82778" x2="14333" y2="82778"/>
                        <a14:foregroundMark x1="15000" y1="81806" x2="15000" y2="81806"/>
                        <a14:foregroundMark x1="15583" y1="79583" x2="15583" y2="79583"/>
                        <a14:foregroundMark x1="15917" y1="78333" x2="15917" y2="78333"/>
                        <a14:foregroundMark x1="17333" y1="80833" x2="17333" y2="80833"/>
                        <a14:foregroundMark x1="21167" y1="80556" x2="21167" y2="80556"/>
                        <a14:foregroundMark x1="22333" y1="79306" x2="22333" y2="79306"/>
                        <a14:foregroundMark x1="23417" y1="83056" x2="23417" y2="83056"/>
                        <a14:foregroundMark x1="22917" y1="82222" x2="22917" y2="82222"/>
                        <a14:foregroundMark x1="28667" y1="81806" x2="28667" y2="81806"/>
                        <a14:foregroundMark x1="33583" y1="80278" x2="33583" y2="80278"/>
                        <a14:foregroundMark x1="37750" y1="80139" x2="37750" y2="80139"/>
                        <a14:foregroundMark x1="38583" y1="83056" x2="38583" y2="83056"/>
                        <a14:foregroundMark x1="40500" y1="78472" x2="40500" y2="78472"/>
                        <a14:foregroundMark x1="42000" y1="79028" x2="42000" y2="79028"/>
                        <a14:foregroundMark x1="44333" y1="81667" x2="44333" y2="81667"/>
                        <a14:foregroundMark x1="40083" y1="82778" x2="40083" y2="82778"/>
                        <a14:foregroundMark x1="46167" y1="80139" x2="46167" y2="80139"/>
                        <a14:foregroundMark x1="44250" y1="78750" x2="44250" y2="78750"/>
                        <a14:foregroundMark x1="47917" y1="82083" x2="47917" y2="82083"/>
                        <a14:foregroundMark x1="50333" y1="82917" x2="50333" y2="82917"/>
                        <a14:foregroundMark x1="52333" y1="81806" x2="52333" y2="81806"/>
                        <a14:foregroundMark x1="56000" y1="78750" x2="56000" y2="78750"/>
                        <a14:foregroundMark x1="57833" y1="80833" x2="57833" y2="80833"/>
                        <a14:foregroundMark x1="58167" y1="78750" x2="58167" y2="78750"/>
                        <a14:foregroundMark x1="56583" y1="83472" x2="56583" y2="83472"/>
                        <a14:foregroundMark x1="60000" y1="79028" x2="60000" y2="79028"/>
                        <a14:foregroundMark x1="62333" y1="81806" x2="62333" y2="81806"/>
                        <a14:foregroundMark x1="62167" y1="78750" x2="62167" y2="78750"/>
                        <a14:foregroundMark x1="68750" y1="81528" x2="68750" y2="81528"/>
                        <a14:foregroundMark x1="74750" y1="81111" x2="74750" y2="81111"/>
                        <a14:foregroundMark x1="74333" y1="82917" x2="74333" y2="82917"/>
                        <a14:foregroundMark x1="78500" y1="79722" x2="78500" y2="79722"/>
                        <a14:foregroundMark x1="81500" y1="82083" x2="81500" y2="82083"/>
                        <a14:foregroundMark x1="79833" y1="83472" x2="79833" y2="83472"/>
                        <a14:foregroundMark x1="81417" y1="79028" x2="81417" y2="79028"/>
                        <a14:foregroundMark x1="79833" y1="77917" x2="79833" y2="77917"/>
                        <a14:foregroundMark x1="83333" y1="80556" x2="83333" y2="80556"/>
                        <a14:foregroundMark x1="87000" y1="79583" x2="87000" y2="79583"/>
                        <a14:foregroundMark x1="89583" y1="83472" x2="89583" y2="83472"/>
                        <a14:foregroundMark x1="91500" y1="78472" x2="91500" y2="78472"/>
                        <a14:foregroundMark x1="93917" y1="78750" x2="93917" y2="78750"/>
                        <a14:foregroundMark x1="92500" y1="83611" x2="92500" y2="83611"/>
                        <a14:foregroundMark x1="93833" y1="83056" x2="93833" y2="83056"/>
                        <a14:foregroundMark x1="96667" y1="81528" x2="96667" y2="81528"/>
                        <a14:foregroundMark x1="98000" y1="78333" x2="98000" y2="78333"/>
                        <a14:foregroundMark x1="95750" y1="79028" x2="95750" y2="79028"/>
                        <a14:foregroundMark x1="95333" y1="78056" x2="95333" y2="78056"/>
                        <a14:backgroundMark x1="18167" y1="80833" x2="18167" y2="80833"/>
                        <a14:backgroundMark x1="35333" y1="81806" x2="35333" y2="81806"/>
                        <a14:backgroundMark x1="34833" y1="79028" x2="34833" y2="79028"/>
                        <a14:backgroundMark x1="75917" y1="80417" x2="75917" y2="8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84781"/>
            <a:ext cx="2137531" cy="873219"/>
          </a:xfrm>
          <a:prstGeom prst="rect">
            <a:avLst/>
          </a:prstGeom>
        </p:spPr>
      </p:pic>
      <p:pic>
        <p:nvPicPr>
          <p:cNvPr id="6" name="Picture 2" descr="NPC - Národné podnikateľské centrum">
            <a:extLst>
              <a:ext uri="{FF2B5EF4-FFF2-40B4-BE49-F238E27FC236}">
                <a16:creationId xmlns:a16="http://schemas.microsoft.com/office/drawing/2014/main" id="{718CAA05-D40F-41FB-9853-46F3D2A4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80" y="5984781"/>
            <a:ext cx="3734727" cy="85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7E5071F7-BE23-42AF-94B0-FB0EF13D3136}"/>
              </a:ext>
            </a:extLst>
          </p:cNvPr>
          <p:cNvSpPr txBox="1"/>
          <p:nvPr/>
        </p:nvSpPr>
        <p:spPr>
          <a:xfrm>
            <a:off x="0" y="28872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RASTOVÝ PROGRAM</a:t>
            </a:r>
          </a:p>
        </p:txBody>
      </p:sp>
    </p:spTree>
    <p:extLst>
      <p:ext uri="{BB962C8B-B14F-4D97-AF65-F5344CB8AC3E}">
        <p14:creationId xmlns:p14="http://schemas.microsoft.com/office/powerpoint/2010/main" val="19478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>
            <a:extLst>
              <a:ext uri="{FF2B5EF4-FFF2-40B4-BE49-F238E27FC236}">
                <a16:creationId xmlns:a16="http://schemas.microsoft.com/office/drawing/2014/main" id="{1267E963-5AFB-4636-BA40-FC3E8A62D79B}"/>
              </a:ext>
            </a:extLst>
          </p:cNvPr>
          <p:cNvSpPr txBox="1"/>
          <p:nvPr/>
        </p:nvSpPr>
        <p:spPr>
          <a:xfrm>
            <a:off x="371244" y="301306"/>
            <a:ext cx="105377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PONUKA SLUŽIEB</a:t>
            </a:r>
          </a:p>
          <a:p>
            <a:endParaRPr lang="sk-SK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k-SK" sz="2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krátkodobé individuálne poradenstvo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k-SK" sz="24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dlhodobé individuálne poradenstvo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k-SK" sz="24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informačné, popularizačné a skupinové odborné poradenstvo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k-SK" sz="24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vzdelávacie podujatia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k-SK" sz="24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motivačné a aktivačné tímové aktivity pre jednotlivé MSP (podnikatelia nad 3 roky)</a:t>
            </a:r>
          </a:p>
        </p:txBody>
      </p:sp>
      <p:pic>
        <p:nvPicPr>
          <p:cNvPr id="11" name="Picture 2" descr="NPC - Národné podnikateľské centrum">
            <a:extLst>
              <a:ext uri="{FF2B5EF4-FFF2-40B4-BE49-F238E27FC236}">
                <a16:creationId xmlns:a16="http://schemas.microsoft.com/office/drawing/2014/main" id="{4742BE97-DF9F-433B-A6B5-8012E773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80" y="5984781"/>
            <a:ext cx="3734727" cy="85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CCBCCC0-AC18-4FBB-8786-BDAE4B7B6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" b="100000" l="0" r="100000">
                        <a14:foregroundMark x1="3083" y1="17361" x2="3083" y2="17361"/>
                        <a14:foregroundMark x1="5750" y1="17361" x2="5750" y2="17361"/>
                        <a14:foregroundMark x1="9167" y1="18611" x2="9167" y2="18611"/>
                        <a14:foregroundMark x1="14167" y1="19444" x2="14167" y2="19444"/>
                        <a14:foregroundMark x1="14167" y1="29861" x2="14167" y2="29861"/>
                        <a14:foregroundMark x1="9333" y1="28194" x2="9333" y2="28194"/>
                        <a14:foregroundMark x1="5167" y1="29306" x2="5167" y2="29306"/>
                        <a14:foregroundMark x1="2500" y1="28194" x2="2500" y2="28194"/>
                        <a14:foregroundMark x1="2583" y1="37917" x2="2583" y2="37917"/>
                        <a14:foregroundMark x1="6250" y1="39167" x2="6250" y2="39167"/>
                        <a14:foregroundMark x1="9417" y1="39306" x2="9417" y2="39306"/>
                        <a14:foregroundMark x1="14083" y1="42917" x2="14083" y2="42917"/>
                        <a14:foregroundMark x1="14167" y1="55417" x2="14167" y2="55417"/>
                        <a14:foregroundMark x1="9333" y1="50694" x2="9333" y2="50694"/>
                        <a14:foregroundMark x1="5250" y1="48333" x2="5250" y2="48333"/>
                        <a14:foregroundMark x1="3333" y1="46111" x2="3333" y2="46111"/>
                        <a14:foregroundMark x1="24083" y1="25833" x2="24083" y2="25833"/>
                        <a14:foregroundMark x1="80083" y1="42778" x2="80083" y2="42778"/>
                        <a14:foregroundMark x1="1583" y1="79028" x2="1583" y2="79028"/>
                        <a14:foregroundMark x1="3917" y1="82083" x2="3917" y2="82083"/>
                        <a14:foregroundMark x1="3833" y1="78472" x2="3833" y2="78472"/>
                        <a14:foregroundMark x1="1667" y1="82778" x2="1667" y2="82778"/>
                        <a14:foregroundMark x1="5583" y1="79722" x2="5583" y2="79722"/>
                        <a14:foregroundMark x1="9250" y1="78333" x2="9250" y2="78333"/>
                        <a14:foregroundMark x1="11750" y1="82361" x2="11750" y2="82361"/>
                        <a14:foregroundMark x1="11833" y1="79306" x2="11833" y2="79306"/>
                        <a14:foregroundMark x1="13750" y1="80139" x2="13750" y2="80139"/>
                        <a14:foregroundMark x1="14333" y1="82778" x2="14333" y2="82778"/>
                        <a14:foregroundMark x1="15000" y1="81806" x2="15000" y2="81806"/>
                        <a14:foregroundMark x1="15583" y1="79583" x2="15583" y2="79583"/>
                        <a14:foregroundMark x1="15917" y1="78333" x2="15917" y2="78333"/>
                        <a14:foregroundMark x1="17333" y1="80833" x2="17333" y2="80833"/>
                        <a14:foregroundMark x1="21167" y1="80556" x2="21167" y2="80556"/>
                        <a14:foregroundMark x1="22333" y1="79306" x2="22333" y2="79306"/>
                        <a14:foregroundMark x1="23417" y1="83056" x2="23417" y2="83056"/>
                        <a14:foregroundMark x1="22917" y1="82222" x2="22917" y2="82222"/>
                        <a14:foregroundMark x1="28667" y1="81806" x2="28667" y2="81806"/>
                        <a14:foregroundMark x1="33583" y1="80278" x2="33583" y2="80278"/>
                        <a14:foregroundMark x1="37750" y1="80139" x2="37750" y2="80139"/>
                        <a14:foregroundMark x1="38583" y1="83056" x2="38583" y2="83056"/>
                        <a14:foregroundMark x1="40500" y1="78472" x2="40500" y2="78472"/>
                        <a14:foregroundMark x1="42000" y1="79028" x2="42000" y2="79028"/>
                        <a14:foregroundMark x1="44333" y1="81667" x2="44333" y2="81667"/>
                        <a14:foregroundMark x1="40083" y1="82778" x2="40083" y2="82778"/>
                        <a14:foregroundMark x1="46167" y1="80139" x2="46167" y2="80139"/>
                        <a14:foregroundMark x1="44250" y1="78750" x2="44250" y2="78750"/>
                        <a14:foregroundMark x1="47917" y1="82083" x2="47917" y2="82083"/>
                        <a14:foregroundMark x1="50333" y1="82917" x2="50333" y2="82917"/>
                        <a14:foregroundMark x1="52333" y1="81806" x2="52333" y2="81806"/>
                        <a14:foregroundMark x1="56000" y1="78750" x2="56000" y2="78750"/>
                        <a14:foregroundMark x1="57833" y1="80833" x2="57833" y2="80833"/>
                        <a14:foregroundMark x1="58167" y1="78750" x2="58167" y2="78750"/>
                        <a14:foregroundMark x1="56583" y1="83472" x2="56583" y2="83472"/>
                        <a14:foregroundMark x1="60000" y1="79028" x2="60000" y2="79028"/>
                        <a14:foregroundMark x1="62333" y1="81806" x2="62333" y2="81806"/>
                        <a14:foregroundMark x1="62167" y1="78750" x2="62167" y2="78750"/>
                        <a14:foregroundMark x1="68750" y1="81528" x2="68750" y2="81528"/>
                        <a14:foregroundMark x1="74750" y1="81111" x2="74750" y2="81111"/>
                        <a14:foregroundMark x1="74333" y1="82917" x2="74333" y2="82917"/>
                        <a14:foregroundMark x1="78500" y1="79722" x2="78500" y2="79722"/>
                        <a14:foregroundMark x1="81500" y1="82083" x2="81500" y2="82083"/>
                        <a14:foregroundMark x1="79833" y1="83472" x2="79833" y2="83472"/>
                        <a14:foregroundMark x1="81417" y1="79028" x2="81417" y2="79028"/>
                        <a14:foregroundMark x1="79833" y1="77917" x2="79833" y2="77917"/>
                        <a14:foregroundMark x1="83333" y1="80556" x2="83333" y2="80556"/>
                        <a14:foregroundMark x1="87000" y1="79583" x2="87000" y2="79583"/>
                        <a14:foregroundMark x1="89583" y1="83472" x2="89583" y2="83472"/>
                        <a14:foregroundMark x1="91500" y1="78472" x2="91500" y2="78472"/>
                        <a14:foregroundMark x1="93917" y1="78750" x2="93917" y2="78750"/>
                        <a14:foregroundMark x1="92500" y1="83611" x2="92500" y2="83611"/>
                        <a14:foregroundMark x1="93833" y1="83056" x2="93833" y2="83056"/>
                        <a14:foregroundMark x1="96667" y1="81528" x2="96667" y2="81528"/>
                        <a14:foregroundMark x1="98000" y1="78333" x2="98000" y2="78333"/>
                        <a14:foregroundMark x1="95750" y1="79028" x2="95750" y2="79028"/>
                        <a14:foregroundMark x1="95333" y1="78056" x2="95333" y2="78056"/>
                        <a14:backgroundMark x1="18167" y1="80833" x2="18167" y2="80833"/>
                        <a14:backgroundMark x1="35333" y1="81806" x2="35333" y2="81806"/>
                        <a14:backgroundMark x1="34833" y1="79028" x2="34833" y2="79028"/>
                        <a14:backgroundMark x1="75917" y1="80417" x2="75917" y2="8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84781"/>
            <a:ext cx="2137531" cy="87321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A848171-BCDB-43B6-8AFE-72BAD7B1C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5" y="4170581"/>
            <a:ext cx="2848303" cy="160217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317D995E-1B07-4298-8EE2-DDE236088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79" y="4170580"/>
            <a:ext cx="2879834" cy="1602171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846A4C71-3712-43C6-A726-3BCC2A4A7F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2" b="1"/>
          <a:stretch/>
        </p:blipFill>
        <p:spPr>
          <a:xfrm>
            <a:off x="3261498" y="3743705"/>
            <a:ext cx="2137531" cy="2906823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314F5FD9-7F26-4284-B08D-1AC830990F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851" y="3899338"/>
            <a:ext cx="2991905" cy="18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8A9E4E8D-43EC-4B7D-9645-DAB489344A38}"/>
              </a:ext>
            </a:extLst>
          </p:cNvPr>
          <p:cNvSpPr/>
          <p:nvPr/>
        </p:nvSpPr>
        <p:spPr>
          <a:xfrm>
            <a:off x="0" y="1374812"/>
            <a:ext cx="12192000" cy="2726900"/>
          </a:xfrm>
          <a:prstGeom prst="rect">
            <a:avLst/>
          </a:prstGeom>
          <a:solidFill>
            <a:srgbClr val="123450"/>
          </a:solidFill>
          <a:ln>
            <a:solidFill>
              <a:srgbClr val="123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4E9F378-5EF1-4D13-8BDB-7DBDA0DB3501}"/>
              </a:ext>
            </a:extLst>
          </p:cNvPr>
          <p:cNvSpPr txBox="1"/>
          <p:nvPr/>
        </p:nvSpPr>
        <p:spPr>
          <a:xfrm>
            <a:off x="-2" y="2178786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sz="4400" b="1" dirty="0">
              <a:latin typeface="Book Antiqua" panose="02040602050305030304" pitchFamily="18" charset="0"/>
            </a:endParaRPr>
          </a:p>
          <a:p>
            <a:pPr algn="ctr"/>
            <a:endParaRPr lang="sk-SK" sz="4400" b="1" dirty="0">
              <a:latin typeface="Book Antiqua" panose="02040602050305030304" pitchFamily="18" charset="0"/>
            </a:endParaRPr>
          </a:p>
          <a:p>
            <a:pPr algn="ctr"/>
            <a:endParaRPr lang="sk-SK" sz="4400" b="1" dirty="0">
              <a:solidFill>
                <a:schemeClr val="accent6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0E1B586-B1D9-4F24-BC75-55F201690278}"/>
              </a:ext>
            </a:extLst>
          </p:cNvPr>
          <p:cNvSpPr txBox="1"/>
          <p:nvPr/>
        </p:nvSpPr>
        <p:spPr>
          <a:xfrm flipH="1">
            <a:off x="-2" y="4983830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Book Antiqua" panose="02040602050305030304" pitchFamily="18" charset="0"/>
              </a:rPr>
              <a:t>www.npc.sk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D0FA7816-FDC4-4327-97D6-39E81A5D9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" b="100000" l="0" r="100000">
                        <a14:foregroundMark x1="3083" y1="17361" x2="3083" y2="17361"/>
                        <a14:foregroundMark x1="5750" y1="17361" x2="5750" y2="17361"/>
                        <a14:foregroundMark x1="9167" y1="18611" x2="9167" y2="18611"/>
                        <a14:foregroundMark x1="14167" y1="19444" x2="14167" y2="19444"/>
                        <a14:foregroundMark x1="14167" y1="29861" x2="14167" y2="29861"/>
                        <a14:foregroundMark x1="9333" y1="28194" x2="9333" y2="28194"/>
                        <a14:foregroundMark x1="5167" y1="29306" x2="5167" y2="29306"/>
                        <a14:foregroundMark x1="2500" y1="28194" x2="2500" y2="28194"/>
                        <a14:foregroundMark x1="2583" y1="37917" x2="2583" y2="37917"/>
                        <a14:foregroundMark x1="6250" y1="39167" x2="6250" y2="39167"/>
                        <a14:foregroundMark x1="9417" y1="39306" x2="9417" y2="39306"/>
                        <a14:foregroundMark x1="14083" y1="42917" x2="14083" y2="42917"/>
                        <a14:foregroundMark x1="14167" y1="55417" x2="14167" y2="55417"/>
                        <a14:foregroundMark x1="9333" y1="50694" x2="9333" y2="50694"/>
                        <a14:foregroundMark x1="5250" y1="48333" x2="5250" y2="48333"/>
                        <a14:foregroundMark x1="3333" y1="46111" x2="3333" y2="46111"/>
                        <a14:foregroundMark x1="24083" y1="25833" x2="24083" y2="25833"/>
                        <a14:foregroundMark x1="80083" y1="42778" x2="80083" y2="42778"/>
                        <a14:foregroundMark x1="1583" y1="79028" x2="1583" y2="79028"/>
                        <a14:foregroundMark x1="3917" y1="82083" x2="3917" y2="82083"/>
                        <a14:foregroundMark x1="3833" y1="78472" x2="3833" y2="78472"/>
                        <a14:foregroundMark x1="1667" y1="82778" x2="1667" y2="82778"/>
                        <a14:foregroundMark x1="5583" y1="79722" x2="5583" y2="79722"/>
                        <a14:foregroundMark x1="9250" y1="78333" x2="9250" y2="78333"/>
                        <a14:foregroundMark x1="11750" y1="82361" x2="11750" y2="82361"/>
                        <a14:foregroundMark x1="11833" y1="79306" x2="11833" y2="79306"/>
                        <a14:foregroundMark x1="13750" y1="80139" x2="13750" y2="80139"/>
                        <a14:foregroundMark x1="14333" y1="82778" x2="14333" y2="82778"/>
                        <a14:foregroundMark x1="15000" y1="81806" x2="15000" y2="81806"/>
                        <a14:foregroundMark x1="15583" y1="79583" x2="15583" y2="79583"/>
                        <a14:foregroundMark x1="15917" y1="78333" x2="15917" y2="78333"/>
                        <a14:foregroundMark x1="17333" y1="80833" x2="17333" y2="80833"/>
                        <a14:foregroundMark x1="21167" y1="80556" x2="21167" y2="80556"/>
                        <a14:foregroundMark x1="22333" y1="79306" x2="22333" y2="79306"/>
                        <a14:foregroundMark x1="23417" y1="83056" x2="23417" y2="83056"/>
                        <a14:foregroundMark x1="22917" y1="82222" x2="22917" y2="82222"/>
                        <a14:foregroundMark x1="28667" y1="81806" x2="28667" y2="81806"/>
                        <a14:foregroundMark x1="33583" y1="80278" x2="33583" y2="80278"/>
                        <a14:foregroundMark x1="37750" y1="80139" x2="37750" y2="80139"/>
                        <a14:foregroundMark x1="38583" y1="83056" x2="38583" y2="83056"/>
                        <a14:foregroundMark x1="40500" y1="78472" x2="40500" y2="78472"/>
                        <a14:foregroundMark x1="42000" y1="79028" x2="42000" y2="79028"/>
                        <a14:foregroundMark x1="44333" y1="81667" x2="44333" y2="81667"/>
                        <a14:foregroundMark x1="40083" y1="82778" x2="40083" y2="82778"/>
                        <a14:foregroundMark x1="46167" y1="80139" x2="46167" y2="80139"/>
                        <a14:foregroundMark x1="44250" y1="78750" x2="44250" y2="78750"/>
                        <a14:foregroundMark x1="47917" y1="82083" x2="47917" y2="82083"/>
                        <a14:foregroundMark x1="50333" y1="82917" x2="50333" y2="82917"/>
                        <a14:foregroundMark x1="52333" y1="81806" x2="52333" y2="81806"/>
                        <a14:foregroundMark x1="56000" y1="78750" x2="56000" y2="78750"/>
                        <a14:foregroundMark x1="57833" y1="80833" x2="57833" y2="80833"/>
                        <a14:foregroundMark x1="58167" y1="78750" x2="58167" y2="78750"/>
                        <a14:foregroundMark x1="56583" y1="83472" x2="56583" y2="83472"/>
                        <a14:foregroundMark x1="60000" y1="79028" x2="60000" y2="79028"/>
                        <a14:foregroundMark x1="62333" y1="81806" x2="62333" y2="81806"/>
                        <a14:foregroundMark x1="62167" y1="78750" x2="62167" y2="78750"/>
                        <a14:foregroundMark x1="68750" y1="81528" x2="68750" y2="81528"/>
                        <a14:foregroundMark x1="74750" y1="81111" x2="74750" y2="81111"/>
                        <a14:foregroundMark x1="74333" y1="82917" x2="74333" y2="82917"/>
                        <a14:foregroundMark x1="78500" y1="79722" x2="78500" y2="79722"/>
                        <a14:foregroundMark x1="81500" y1="82083" x2="81500" y2="82083"/>
                        <a14:foregroundMark x1="79833" y1="83472" x2="79833" y2="83472"/>
                        <a14:foregroundMark x1="81417" y1="79028" x2="81417" y2="79028"/>
                        <a14:foregroundMark x1="79833" y1="77917" x2="79833" y2="77917"/>
                        <a14:foregroundMark x1="83333" y1="80556" x2="83333" y2="80556"/>
                        <a14:foregroundMark x1="87000" y1="79583" x2="87000" y2="79583"/>
                        <a14:foregroundMark x1="89583" y1="83472" x2="89583" y2="83472"/>
                        <a14:foregroundMark x1="91500" y1="78472" x2="91500" y2="78472"/>
                        <a14:foregroundMark x1="93917" y1="78750" x2="93917" y2="78750"/>
                        <a14:foregroundMark x1="92500" y1="83611" x2="92500" y2="83611"/>
                        <a14:foregroundMark x1="93833" y1="83056" x2="93833" y2="83056"/>
                        <a14:foregroundMark x1="96667" y1="81528" x2="96667" y2="81528"/>
                        <a14:foregroundMark x1="98000" y1="78333" x2="98000" y2="78333"/>
                        <a14:foregroundMark x1="95750" y1="79028" x2="95750" y2="79028"/>
                        <a14:foregroundMark x1="95333" y1="78056" x2="95333" y2="78056"/>
                        <a14:backgroundMark x1="18167" y1="80833" x2="18167" y2="80833"/>
                        <a14:backgroundMark x1="35333" y1="81806" x2="35333" y2="81806"/>
                        <a14:backgroundMark x1="34833" y1="79028" x2="34833" y2="79028"/>
                        <a14:backgroundMark x1="75917" y1="80417" x2="75917" y2="8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84781"/>
            <a:ext cx="2137531" cy="873219"/>
          </a:xfrm>
          <a:prstGeom prst="rect">
            <a:avLst/>
          </a:prstGeom>
        </p:spPr>
      </p:pic>
      <p:pic>
        <p:nvPicPr>
          <p:cNvPr id="10" name="Picture 2" descr="NPC - Národné podnikateľské centrum">
            <a:extLst>
              <a:ext uri="{FF2B5EF4-FFF2-40B4-BE49-F238E27FC236}">
                <a16:creationId xmlns:a16="http://schemas.microsoft.com/office/drawing/2014/main" id="{A0557D96-6219-4B8F-9C14-D47A239D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80" y="5984781"/>
            <a:ext cx="3734727" cy="85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9C61C0C1-5A0E-483D-B432-DD5B9970E512}"/>
              </a:ext>
            </a:extLst>
          </p:cNvPr>
          <p:cNvSpPr txBox="1"/>
          <p:nvPr/>
        </p:nvSpPr>
        <p:spPr>
          <a:xfrm>
            <a:off x="-4" y="1701055"/>
            <a:ext cx="1219200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Národné podnikateľské centrum Trenčín</a:t>
            </a:r>
          </a:p>
          <a:p>
            <a:pPr algn="ctr"/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Soblahovská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6688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911 01 Trenčín</a:t>
            </a:r>
          </a:p>
          <a:p>
            <a:pPr algn="ctr"/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www.npc.sk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tn@npc.sk</a:t>
            </a: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415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eťka">
  <a:themeElements>
    <a:clrScheme name="Vlastné 2">
      <a:dk1>
        <a:srgbClr val="1F394D"/>
      </a:dk1>
      <a:lt1>
        <a:sysClr val="window" lastClr="FFFFFF"/>
      </a:lt1>
      <a:dk2>
        <a:srgbClr val="3F739B"/>
      </a:dk2>
      <a:lt2>
        <a:srgbClr val="CCDDEA"/>
      </a:lt2>
      <a:accent1>
        <a:srgbClr val="3F739B"/>
      </a:accent1>
      <a:accent2>
        <a:srgbClr val="1F394D"/>
      </a:accent2>
      <a:accent3>
        <a:srgbClr val="1F394D"/>
      </a:accent3>
      <a:accent4>
        <a:srgbClr val="3F739B"/>
      </a:accent4>
      <a:accent5>
        <a:srgbClr val="3F739B"/>
      </a:accent5>
      <a:accent6>
        <a:srgbClr val="94A088"/>
      </a:accent6>
      <a:hlink>
        <a:srgbClr val="2998E3"/>
      </a:hlink>
      <a:folHlink>
        <a:srgbClr val="8C8C8C"/>
      </a:folHlink>
    </a:clrScheme>
    <a:fontScheme name="Sieťk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ieť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TM03457485[[fn=Sieťka]]</Template>
  <TotalTime>1474</TotalTime>
  <Words>205</Words>
  <Application>Microsoft Office PowerPoint</Application>
  <PresentationFormat>Širokouhlá</PresentationFormat>
  <Paragraphs>54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5" baseType="lpstr">
      <vt:lpstr>Arial</vt:lpstr>
      <vt:lpstr>Book Antiqua</vt:lpstr>
      <vt:lpstr>Calibri</vt:lpstr>
      <vt:lpstr>Century Gothic</vt:lpstr>
      <vt:lpstr>Times New Roman</vt:lpstr>
      <vt:lpstr>Wingdings</vt:lpstr>
      <vt:lpstr>Sieťka</vt:lpstr>
      <vt:lpstr>Prezentácia programu PowerPoint</vt:lpstr>
      <vt:lpstr>AKCELERAČNÝ PROGRAM</vt:lpstr>
      <vt:lpstr>Prezentácia programu PowerPoint</vt:lpstr>
      <vt:lpstr>STÁŽOVÝ PROGRAM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AAP_TN</dc:creator>
  <cp:lastModifiedBy>Tomas Tvrdon</cp:lastModifiedBy>
  <cp:revision>73</cp:revision>
  <dcterms:created xsi:type="dcterms:W3CDTF">2019-02-25T10:54:04Z</dcterms:created>
  <dcterms:modified xsi:type="dcterms:W3CDTF">2023-01-25T12:50:45Z</dcterms:modified>
</cp:coreProperties>
</file>